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6858000" cx="9144000"/>
  <p:notesSz cx="10234600" cy="71024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4435475" cy="355600"/>
          </a:xfrm>
          <a:prstGeom prst="rect">
            <a:avLst/>
          </a:prstGeom>
          <a:noFill/>
          <a:ln>
            <a:noFill/>
          </a:ln>
        </p:spPr>
        <p:txBody>
          <a:bodyPr anchorCtr="0" anchor="t" bIns="49500" lIns="99025" spcFirstLastPara="1" rIns="99025" wrap="square" tIns="49500"/>
          <a:lstStyle>
            <a:lvl1pPr lvl="0" marR="0" rtl="0" algn="l">
              <a:lnSpc>
                <a:spcPct val="100000"/>
              </a:lnSpc>
              <a:spcBef>
                <a:spcPts val="0"/>
              </a:spcBef>
              <a:spcAft>
                <a:spcPts val="0"/>
              </a:spcAft>
              <a:buSzPts val="1400"/>
              <a:buNone/>
              <a:defRPr b="0" i="0" sz="1600" u="none" cap="none" strike="noStrike">
                <a:solidFill>
                  <a:srgbClr val="000000"/>
                </a:solidFill>
                <a:latin typeface="Verdana"/>
                <a:ea typeface="Verdana"/>
                <a:cs typeface="Verdana"/>
                <a:sym typeface="Verdana"/>
              </a:defRPr>
            </a:lvl1pPr>
            <a:lvl2pPr lvl="1" marR="0" rtl="0" algn="l">
              <a:lnSpc>
                <a:spcPct val="100000"/>
              </a:lnSpc>
              <a:spcBef>
                <a:spcPts val="0"/>
              </a:spcBef>
              <a:spcAft>
                <a:spcPts val="0"/>
              </a:spcAft>
              <a:buSzPts val="1400"/>
              <a:buNone/>
              <a:defRPr b="0" i="0" sz="1600" u="none" cap="none" strike="noStrike">
                <a:solidFill>
                  <a:srgbClr val="000000"/>
                </a:solidFill>
                <a:latin typeface="Verdana"/>
                <a:ea typeface="Verdana"/>
                <a:cs typeface="Verdana"/>
                <a:sym typeface="Verdana"/>
              </a:defRPr>
            </a:lvl2pPr>
            <a:lvl3pPr lvl="2" marR="0" rtl="0" algn="l">
              <a:lnSpc>
                <a:spcPct val="100000"/>
              </a:lnSpc>
              <a:spcBef>
                <a:spcPts val="0"/>
              </a:spcBef>
              <a:spcAft>
                <a:spcPts val="0"/>
              </a:spcAft>
              <a:buSzPts val="1400"/>
              <a:buNone/>
              <a:defRPr b="0" i="0" sz="1600" u="none" cap="none" strike="noStrike">
                <a:solidFill>
                  <a:srgbClr val="000000"/>
                </a:solidFill>
                <a:latin typeface="Verdana"/>
                <a:ea typeface="Verdana"/>
                <a:cs typeface="Verdana"/>
                <a:sym typeface="Verdana"/>
              </a:defRPr>
            </a:lvl3pPr>
            <a:lvl4pPr lvl="3" marR="0" rtl="0" algn="l">
              <a:lnSpc>
                <a:spcPct val="100000"/>
              </a:lnSpc>
              <a:spcBef>
                <a:spcPts val="0"/>
              </a:spcBef>
              <a:spcAft>
                <a:spcPts val="0"/>
              </a:spcAft>
              <a:buSzPts val="1400"/>
              <a:buNone/>
              <a:defRPr b="0" i="0" sz="1600" u="none" cap="none" strike="noStrike">
                <a:solidFill>
                  <a:srgbClr val="000000"/>
                </a:solidFill>
                <a:latin typeface="Verdana"/>
                <a:ea typeface="Verdana"/>
                <a:cs typeface="Verdana"/>
                <a:sym typeface="Verdana"/>
              </a:defRPr>
            </a:lvl4pPr>
            <a:lvl5pPr lvl="4" marR="0" rtl="0" algn="l">
              <a:lnSpc>
                <a:spcPct val="100000"/>
              </a:lnSpc>
              <a:spcBef>
                <a:spcPts val="0"/>
              </a:spcBef>
              <a:spcAft>
                <a:spcPts val="0"/>
              </a:spcAft>
              <a:buSzPts val="1400"/>
              <a:buNone/>
              <a:defRPr b="0" i="0" sz="1600" u="none" cap="none" strike="noStrike">
                <a:solidFill>
                  <a:srgbClr val="000000"/>
                </a:solidFill>
                <a:latin typeface="Verdana"/>
                <a:ea typeface="Verdana"/>
                <a:cs typeface="Verdana"/>
                <a:sym typeface="Verdana"/>
              </a:defRPr>
            </a:lvl5pPr>
            <a:lvl6pPr lvl="5" marR="0" rtl="0" algn="l">
              <a:lnSpc>
                <a:spcPct val="100000"/>
              </a:lnSpc>
              <a:spcBef>
                <a:spcPts val="0"/>
              </a:spcBef>
              <a:spcAft>
                <a:spcPts val="0"/>
              </a:spcAft>
              <a:buSzPts val="1400"/>
              <a:buNone/>
              <a:defRPr b="0" i="0" sz="1600" u="none" cap="none" strike="noStrike">
                <a:solidFill>
                  <a:srgbClr val="000000"/>
                </a:solidFill>
                <a:latin typeface="Verdana"/>
                <a:ea typeface="Verdana"/>
                <a:cs typeface="Verdana"/>
                <a:sym typeface="Verdana"/>
              </a:defRPr>
            </a:lvl6pPr>
            <a:lvl7pPr lvl="6" marR="0" rtl="0" algn="l">
              <a:lnSpc>
                <a:spcPct val="100000"/>
              </a:lnSpc>
              <a:spcBef>
                <a:spcPts val="0"/>
              </a:spcBef>
              <a:spcAft>
                <a:spcPts val="0"/>
              </a:spcAft>
              <a:buSzPts val="1400"/>
              <a:buNone/>
              <a:defRPr b="0" i="0" sz="1600" u="none" cap="none" strike="noStrike">
                <a:solidFill>
                  <a:srgbClr val="000000"/>
                </a:solidFill>
                <a:latin typeface="Verdana"/>
                <a:ea typeface="Verdana"/>
                <a:cs typeface="Verdana"/>
                <a:sym typeface="Verdana"/>
              </a:defRPr>
            </a:lvl7pPr>
            <a:lvl8pPr lvl="7" marR="0" rtl="0" algn="l">
              <a:lnSpc>
                <a:spcPct val="100000"/>
              </a:lnSpc>
              <a:spcBef>
                <a:spcPts val="0"/>
              </a:spcBef>
              <a:spcAft>
                <a:spcPts val="0"/>
              </a:spcAft>
              <a:buSzPts val="1400"/>
              <a:buNone/>
              <a:defRPr b="0" i="0" sz="1600" u="none" cap="none" strike="noStrike">
                <a:solidFill>
                  <a:srgbClr val="000000"/>
                </a:solidFill>
                <a:latin typeface="Verdana"/>
                <a:ea typeface="Verdana"/>
                <a:cs typeface="Verdana"/>
                <a:sym typeface="Verdana"/>
              </a:defRPr>
            </a:lvl8pPr>
            <a:lvl9pPr lvl="8" marR="0" rtl="0" algn="l">
              <a:lnSpc>
                <a:spcPct val="100000"/>
              </a:lnSpc>
              <a:spcBef>
                <a:spcPts val="0"/>
              </a:spcBef>
              <a:spcAft>
                <a:spcPts val="0"/>
              </a:spcAft>
              <a:buSzPts val="1400"/>
              <a:buNone/>
              <a:defRPr b="0" i="0" sz="1600" u="none" cap="none" strike="noStrike">
                <a:solidFill>
                  <a:srgbClr val="000000"/>
                </a:solidFill>
                <a:latin typeface="Verdana"/>
                <a:ea typeface="Verdana"/>
                <a:cs typeface="Verdana"/>
                <a:sym typeface="Verdana"/>
              </a:defRPr>
            </a:lvl9pPr>
          </a:lstStyle>
          <a:p/>
        </p:txBody>
      </p:sp>
      <p:sp>
        <p:nvSpPr>
          <p:cNvPr id="4" name="Google Shape;4;n"/>
          <p:cNvSpPr txBox="1"/>
          <p:nvPr>
            <p:ph idx="10" type="dt"/>
          </p:nvPr>
        </p:nvSpPr>
        <p:spPr>
          <a:xfrm>
            <a:off x="5797550" y="0"/>
            <a:ext cx="4435475" cy="355600"/>
          </a:xfrm>
          <a:prstGeom prst="rect">
            <a:avLst/>
          </a:prstGeom>
          <a:noFill/>
          <a:ln>
            <a:noFill/>
          </a:ln>
        </p:spPr>
        <p:txBody>
          <a:bodyPr anchorCtr="0" anchor="t" bIns="49500" lIns="99025" spcFirstLastPara="1" rIns="99025" wrap="square" tIns="49500"/>
          <a:lstStyle>
            <a:lvl1pPr lvl="0" marR="0" rtl="0" algn="l">
              <a:lnSpc>
                <a:spcPct val="100000"/>
              </a:lnSpc>
              <a:spcBef>
                <a:spcPts val="0"/>
              </a:spcBef>
              <a:spcAft>
                <a:spcPts val="0"/>
              </a:spcAft>
              <a:buSzPts val="1400"/>
              <a:buNone/>
              <a:defRPr b="0" i="0" sz="1600" u="none" cap="none" strike="noStrike">
                <a:solidFill>
                  <a:srgbClr val="000000"/>
                </a:solidFill>
                <a:latin typeface="Verdana"/>
                <a:ea typeface="Verdana"/>
                <a:cs typeface="Verdana"/>
                <a:sym typeface="Verdana"/>
              </a:defRPr>
            </a:lvl1pPr>
            <a:lvl2pPr lvl="1" marR="0" rtl="0" algn="l">
              <a:lnSpc>
                <a:spcPct val="100000"/>
              </a:lnSpc>
              <a:spcBef>
                <a:spcPts val="0"/>
              </a:spcBef>
              <a:spcAft>
                <a:spcPts val="0"/>
              </a:spcAft>
              <a:buSzPts val="1400"/>
              <a:buNone/>
              <a:defRPr b="0" i="0" sz="1600" u="none" cap="none" strike="noStrike">
                <a:solidFill>
                  <a:srgbClr val="000000"/>
                </a:solidFill>
                <a:latin typeface="Verdana"/>
                <a:ea typeface="Verdana"/>
                <a:cs typeface="Verdana"/>
                <a:sym typeface="Verdana"/>
              </a:defRPr>
            </a:lvl2pPr>
            <a:lvl3pPr lvl="2" marR="0" rtl="0" algn="l">
              <a:lnSpc>
                <a:spcPct val="100000"/>
              </a:lnSpc>
              <a:spcBef>
                <a:spcPts val="0"/>
              </a:spcBef>
              <a:spcAft>
                <a:spcPts val="0"/>
              </a:spcAft>
              <a:buSzPts val="1400"/>
              <a:buNone/>
              <a:defRPr b="0" i="0" sz="1600" u="none" cap="none" strike="noStrike">
                <a:solidFill>
                  <a:srgbClr val="000000"/>
                </a:solidFill>
                <a:latin typeface="Verdana"/>
                <a:ea typeface="Verdana"/>
                <a:cs typeface="Verdana"/>
                <a:sym typeface="Verdana"/>
              </a:defRPr>
            </a:lvl3pPr>
            <a:lvl4pPr lvl="3" marR="0" rtl="0" algn="l">
              <a:lnSpc>
                <a:spcPct val="100000"/>
              </a:lnSpc>
              <a:spcBef>
                <a:spcPts val="0"/>
              </a:spcBef>
              <a:spcAft>
                <a:spcPts val="0"/>
              </a:spcAft>
              <a:buSzPts val="1400"/>
              <a:buNone/>
              <a:defRPr b="0" i="0" sz="1600" u="none" cap="none" strike="noStrike">
                <a:solidFill>
                  <a:srgbClr val="000000"/>
                </a:solidFill>
                <a:latin typeface="Verdana"/>
                <a:ea typeface="Verdana"/>
                <a:cs typeface="Verdana"/>
                <a:sym typeface="Verdana"/>
              </a:defRPr>
            </a:lvl4pPr>
            <a:lvl5pPr lvl="4" marR="0" rtl="0" algn="l">
              <a:lnSpc>
                <a:spcPct val="100000"/>
              </a:lnSpc>
              <a:spcBef>
                <a:spcPts val="0"/>
              </a:spcBef>
              <a:spcAft>
                <a:spcPts val="0"/>
              </a:spcAft>
              <a:buSzPts val="1400"/>
              <a:buNone/>
              <a:defRPr b="0" i="0" sz="1600" u="none" cap="none" strike="noStrike">
                <a:solidFill>
                  <a:srgbClr val="000000"/>
                </a:solidFill>
                <a:latin typeface="Verdana"/>
                <a:ea typeface="Verdana"/>
                <a:cs typeface="Verdana"/>
                <a:sym typeface="Verdana"/>
              </a:defRPr>
            </a:lvl5pPr>
            <a:lvl6pPr lvl="5" marR="0" rtl="0" algn="l">
              <a:lnSpc>
                <a:spcPct val="100000"/>
              </a:lnSpc>
              <a:spcBef>
                <a:spcPts val="0"/>
              </a:spcBef>
              <a:spcAft>
                <a:spcPts val="0"/>
              </a:spcAft>
              <a:buSzPts val="1400"/>
              <a:buNone/>
              <a:defRPr b="0" i="0" sz="1600" u="none" cap="none" strike="noStrike">
                <a:solidFill>
                  <a:srgbClr val="000000"/>
                </a:solidFill>
                <a:latin typeface="Verdana"/>
                <a:ea typeface="Verdana"/>
                <a:cs typeface="Verdana"/>
                <a:sym typeface="Verdana"/>
              </a:defRPr>
            </a:lvl6pPr>
            <a:lvl7pPr lvl="6" marR="0" rtl="0" algn="l">
              <a:lnSpc>
                <a:spcPct val="100000"/>
              </a:lnSpc>
              <a:spcBef>
                <a:spcPts val="0"/>
              </a:spcBef>
              <a:spcAft>
                <a:spcPts val="0"/>
              </a:spcAft>
              <a:buSzPts val="1400"/>
              <a:buNone/>
              <a:defRPr b="0" i="0" sz="1600" u="none" cap="none" strike="noStrike">
                <a:solidFill>
                  <a:srgbClr val="000000"/>
                </a:solidFill>
                <a:latin typeface="Verdana"/>
                <a:ea typeface="Verdana"/>
                <a:cs typeface="Verdana"/>
                <a:sym typeface="Verdana"/>
              </a:defRPr>
            </a:lvl7pPr>
            <a:lvl8pPr lvl="7" marR="0" rtl="0" algn="l">
              <a:lnSpc>
                <a:spcPct val="100000"/>
              </a:lnSpc>
              <a:spcBef>
                <a:spcPts val="0"/>
              </a:spcBef>
              <a:spcAft>
                <a:spcPts val="0"/>
              </a:spcAft>
              <a:buSzPts val="1400"/>
              <a:buNone/>
              <a:defRPr b="0" i="0" sz="1600" u="none" cap="none" strike="noStrike">
                <a:solidFill>
                  <a:srgbClr val="000000"/>
                </a:solidFill>
                <a:latin typeface="Verdana"/>
                <a:ea typeface="Verdana"/>
                <a:cs typeface="Verdana"/>
                <a:sym typeface="Verdana"/>
              </a:defRPr>
            </a:lvl8pPr>
            <a:lvl9pPr lvl="8" marR="0" rtl="0" algn="l">
              <a:lnSpc>
                <a:spcPct val="100000"/>
              </a:lnSpc>
              <a:spcBef>
                <a:spcPts val="0"/>
              </a:spcBef>
              <a:spcAft>
                <a:spcPts val="0"/>
              </a:spcAft>
              <a:buSzPts val="1400"/>
              <a:buNone/>
              <a:defRPr b="0" i="0" sz="1600" u="none" cap="none" strike="noStrike">
                <a:solidFill>
                  <a:srgbClr val="000000"/>
                </a:solidFill>
                <a:latin typeface="Verdana"/>
                <a:ea typeface="Verdana"/>
                <a:cs typeface="Verdana"/>
                <a:sym typeface="Verdana"/>
              </a:defRPr>
            </a:lvl9pPr>
          </a:lstStyle>
          <a:p/>
        </p:txBody>
      </p:sp>
      <p:sp>
        <p:nvSpPr>
          <p:cNvPr id="5" name="Google Shape;5;n"/>
          <p:cNvSpPr/>
          <p:nvPr>
            <p:ph idx="3"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1023937" y="3375025"/>
            <a:ext cx="8186737" cy="3195637"/>
          </a:xfrm>
          <a:prstGeom prst="rect">
            <a:avLst/>
          </a:prstGeom>
          <a:noFill/>
          <a:ln>
            <a:noFill/>
          </a:ln>
        </p:spPr>
        <p:txBody>
          <a:bodyPr anchorCtr="0" anchor="t" bIns="49500" lIns="99025" spcFirstLastPara="1" rIns="99025" wrap="square" tIns="4950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6745287"/>
            <a:ext cx="4435475" cy="355600"/>
          </a:xfrm>
          <a:prstGeom prst="rect">
            <a:avLst/>
          </a:prstGeom>
          <a:noFill/>
          <a:ln>
            <a:noFill/>
          </a:ln>
        </p:spPr>
        <p:txBody>
          <a:bodyPr anchorCtr="0" anchor="b" bIns="49500" lIns="99025" spcFirstLastPara="1" rIns="99025" wrap="square" tIns="49500"/>
          <a:lstStyle>
            <a:lvl1pPr lvl="0" marR="0" rtl="0" algn="l">
              <a:lnSpc>
                <a:spcPct val="100000"/>
              </a:lnSpc>
              <a:spcBef>
                <a:spcPts val="0"/>
              </a:spcBef>
              <a:spcAft>
                <a:spcPts val="0"/>
              </a:spcAft>
              <a:buSzPts val="1400"/>
              <a:buNone/>
              <a:defRPr b="0" i="0" sz="1600" u="none" cap="none" strike="noStrike">
                <a:solidFill>
                  <a:srgbClr val="000000"/>
                </a:solidFill>
                <a:latin typeface="Verdana"/>
                <a:ea typeface="Verdana"/>
                <a:cs typeface="Verdana"/>
                <a:sym typeface="Verdana"/>
              </a:defRPr>
            </a:lvl1pPr>
            <a:lvl2pPr lvl="1" marR="0" rtl="0" algn="l">
              <a:lnSpc>
                <a:spcPct val="100000"/>
              </a:lnSpc>
              <a:spcBef>
                <a:spcPts val="0"/>
              </a:spcBef>
              <a:spcAft>
                <a:spcPts val="0"/>
              </a:spcAft>
              <a:buSzPts val="1400"/>
              <a:buNone/>
              <a:defRPr b="0" i="0" sz="1600" u="none" cap="none" strike="noStrike">
                <a:solidFill>
                  <a:srgbClr val="000000"/>
                </a:solidFill>
                <a:latin typeface="Verdana"/>
                <a:ea typeface="Verdana"/>
                <a:cs typeface="Verdana"/>
                <a:sym typeface="Verdana"/>
              </a:defRPr>
            </a:lvl2pPr>
            <a:lvl3pPr lvl="2" marR="0" rtl="0" algn="l">
              <a:lnSpc>
                <a:spcPct val="100000"/>
              </a:lnSpc>
              <a:spcBef>
                <a:spcPts val="0"/>
              </a:spcBef>
              <a:spcAft>
                <a:spcPts val="0"/>
              </a:spcAft>
              <a:buSzPts val="1400"/>
              <a:buNone/>
              <a:defRPr b="0" i="0" sz="1600" u="none" cap="none" strike="noStrike">
                <a:solidFill>
                  <a:srgbClr val="000000"/>
                </a:solidFill>
                <a:latin typeface="Verdana"/>
                <a:ea typeface="Verdana"/>
                <a:cs typeface="Verdana"/>
                <a:sym typeface="Verdana"/>
              </a:defRPr>
            </a:lvl3pPr>
            <a:lvl4pPr lvl="3" marR="0" rtl="0" algn="l">
              <a:lnSpc>
                <a:spcPct val="100000"/>
              </a:lnSpc>
              <a:spcBef>
                <a:spcPts val="0"/>
              </a:spcBef>
              <a:spcAft>
                <a:spcPts val="0"/>
              </a:spcAft>
              <a:buSzPts val="1400"/>
              <a:buNone/>
              <a:defRPr b="0" i="0" sz="1600" u="none" cap="none" strike="noStrike">
                <a:solidFill>
                  <a:srgbClr val="000000"/>
                </a:solidFill>
                <a:latin typeface="Verdana"/>
                <a:ea typeface="Verdana"/>
                <a:cs typeface="Verdana"/>
                <a:sym typeface="Verdana"/>
              </a:defRPr>
            </a:lvl4pPr>
            <a:lvl5pPr lvl="4" marR="0" rtl="0" algn="l">
              <a:lnSpc>
                <a:spcPct val="100000"/>
              </a:lnSpc>
              <a:spcBef>
                <a:spcPts val="0"/>
              </a:spcBef>
              <a:spcAft>
                <a:spcPts val="0"/>
              </a:spcAft>
              <a:buSzPts val="1400"/>
              <a:buNone/>
              <a:defRPr b="0" i="0" sz="1600" u="none" cap="none" strike="noStrike">
                <a:solidFill>
                  <a:srgbClr val="000000"/>
                </a:solidFill>
                <a:latin typeface="Verdana"/>
                <a:ea typeface="Verdana"/>
                <a:cs typeface="Verdana"/>
                <a:sym typeface="Verdana"/>
              </a:defRPr>
            </a:lvl5pPr>
            <a:lvl6pPr lvl="5" marR="0" rtl="0" algn="l">
              <a:lnSpc>
                <a:spcPct val="100000"/>
              </a:lnSpc>
              <a:spcBef>
                <a:spcPts val="0"/>
              </a:spcBef>
              <a:spcAft>
                <a:spcPts val="0"/>
              </a:spcAft>
              <a:buSzPts val="1400"/>
              <a:buNone/>
              <a:defRPr b="0" i="0" sz="1600" u="none" cap="none" strike="noStrike">
                <a:solidFill>
                  <a:srgbClr val="000000"/>
                </a:solidFill>
                <a:latin typeface="Verdana"/>
                <a:ea typeface="Verdana"/>
                <a:cs typeface="Verdana"/>
                <a:sym typeface="Verdana"/>
              </a:defRPr>
            </a:lvl6pPr>
            <a:lvl7pPr lvl="6" marR="0" rtl="0" algn="l">
              <a:lnSpc>
                <a:spcPct val="100000"/>
              </a:lnSpc>
              <a:spcBef>
                <a:spcPts val="0"/>
              </a:spcBef>
              <a:spcAft>
                <a:spcPts val="0"/>
              </a:spcAft>
              <a:buSzPts val="1400"/>
              <a:buNone/>
              <a:defRPr b="0" i="0" sz="1600" u="none" cap="none" strike="noStrike">
                <a:solidFill>
                  <a:srgbClr val="000000"/>
                </a:solidFill>
                <a:latin typeface="Verdana"/>
                <a:ea typeface="Verdana"/>
                <a:cs typeface="Verdana"/>
                <a:sym typeface="Verdana"/>
              </a:defRPr>
            </a:lvl7pPr>
            <a:lvl8pPr lvl="7" marR="0" rtl="0" algn="l">
              <a:lnSpc>
                <a:spcPct val="100000"/>
              </a:lnSpc>
              <a:spcBef>
                <a:spcPts val="0"/>
              </a:spcBef>
              <a:spcAft>
                <a:spcPts val="0"/>
              </a:spcAft>
              <a:buSzPts val="1400"/>
              <a:buNone/>
              <a:defRPr b="0" i="0" sz="1600" u="none" cap="none" strike="noStrike">
                <a:solidFill>
                  <a:srgbClr val="000000"/>
                </a:solidFill>
                <a:latin typeface="Verdana"/>
                <a:ea typeface="Verdana"/>
                <a:cs typeface="Verdana"/>
                <a:sym typeface="Verdana"/>
              </a:defRPr>
            </a:lvl8pPr>
            <a:lvl9pPr lvl="8" marR="0" rtl="0" algn="l">
              <a:lnSpc>
                <a:spcPct val="100000"/>
              </a:lnSpc>
              <a:spcBef>
                <a:spcPts val="0"/>
              </a:spcBef>
              <a:spcAft>
                <a:spcPts val="0"/>
              </a:spcAft>
              <a:buSzPts val="1400"/>
              <a:buNone/>
              <a:defRPr b="0" i="0" sz="1600" u="none" cap="none" strike="noStrike">
                <a:solidFill>
                  <a:srgbClr val="000000"/>
                </a:solidFill>
                <a:latin typeface="Verdana"/>
                <a:ea typeface="Verdana"/>
                <a:cs typeface="Verdana"/>
                <a:sym typeface="Verdana"/>
              </a:defRPr>
            </a:lvl9pPr>
          </a:lstStyle>
          <a:p/>
        </p:txBody>
      </p:sp>
      <p:sp>
        <p:nvSpPr>
          <p:cNvPr id="8" name="Google Shape;8;n"/>
          <p:cNvSpPr txBox="1"/>
          <p:nvPr>
            <p:ph idx="12" type="sldNum"/>
          </p:nvPr>
        </p:nvSpPr>
        <p:spPr>
          <a:xfrm>
            <a:off x="5797550" y="6745287"/>
            <a:ext cx="4435475" cy="355600"/>
          </a:xfrm>
          <a:prstGeom prst="rect">
            <a:avLst/>
          </a:prstGeom>
          <a:noFill/>
          <a:ln>
            <a:noFill/>
          </a:ln>
        </p:spPr>
        <p:txBody>
          <a:bodyPr anchorCtr="0" anchor="b" bIns="49500" lIns="99025" spcFirstLastPara="1" rIns="99025" wrap="square" tIns="4950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p1: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00" name="Google Shape;100;p1: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10: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82" name="Google Shape;182;p10: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11: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90" name="Google Shape;190;p11: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12: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02" name="Google Shape;202;p12: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13: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14" name="Google Shape;214;p13: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14: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26" name="Google Shape;226;p14: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15: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38" name="Google Shape;238;p15: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16: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46" name="Google Shape;246;p16: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17: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54" name="Google Shape;254;p17: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p18: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67" name="Google Shape;267;p18: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19: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75" name="Google Shape;275;p19: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07" name="Google Shape;107;p2: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p20: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83" name="Google Shape;283;p20: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21: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91" name="Google Shape;291;p21: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22: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99" name="Google Shape;299;p22: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23: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09" name="Google Shape;309;p23: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p24: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19" name="Google Shape;319;p24: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p25: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27" name="Google Shape;327;p25: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p26: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36" name="Google Shape;336;p26: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p27: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48" name="Google Shape;348;p27: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p28: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57" name="Google Shape;357;p28: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p29: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67" name="Google Shape;367;p29: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3: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15" name="Google Shape;115;p3: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p30: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75" name="Google Shape;375;p30: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p31: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86" name="Google Shape;386;p31: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p32: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97" name="Google Shape;397;p32: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p33: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07" name="Google Shape;407;p33: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p34: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17" name="Google Shape;417;p34: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p35: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27" name="Google Shape;427;p35: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p36: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35" name="Google Shape;435;p36: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p37: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43" name="Google Shape;443;p37: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p38: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53" name="Google Shape;453;p38: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p39: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61" name="Google Shape;461;p39: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p4: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23" name="Google Shape;123;p4: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p40: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70" name="Google Shape;470;p40: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p41: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78" name="Google Shape;478;p41: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p42: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87" name="Google Shape;487;p42: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p43: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95" name="Google Shape;495;p43: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p44: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04" name="Google Shape;504;p44: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p45: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17" name="Google Shape;517;p45: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p46: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28" name="Google Shape;528;p46: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p47: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37" name="Google Shape;537;p47: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p48: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47" name="Google Shape;547;p48: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p49: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56" name="Google Shape;556;p49: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5: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33" name="Google Shape;133;p5: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p50: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66" name="Google Shape;566;p50: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p51: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80" name="Google Shape;580;p51: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p52: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89" name="Google Shape;589;p52: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p53: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00" name="Google Shape;600;p53: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p54: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11" name="Google Shape;611;p54: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6: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42" name="Google Shape;142;p6: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p7: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50" name="Google Shape;150;p7: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8: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59" name="Google Shape;159;p8: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9:notes"/>
          <p:cNvSpPr txBox="1"/>
          <p:nvPr>
            <p:ph idx="1" type="body"/>
          </p:nvPr>
        </p:nvSpPr>
        <p:spPr>
          <a:xfrm>
            <a:off x="1023937" y="3375025"/>
            <a:ext cx="8186737" cy="3195637"/>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73" name="Google Shape;173;p9:notes"/>
          <p:cNvSpPr/>
          <p:nvPr>
            <p:ph idx="2" type="sldImg"/>
          </p:nvPr>
        </p:nvSpPr>
        <p:spPr>
          <a:xfrm>
            <a:off x="3341687" y="531812"/>
            <a:ext cx="3551237" cy="2663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6" name="Shape 16"/>
        <p:cNvGrpSpPr/>
        <p:nvPr/>
      </p:nvGrpSpPr>
      <p:grpSpPr>
        <a:xfrm>
          <a:off x="0" y="0"/>
          <a:ext cx="0" cy="0"/>
          <a:chOff x="0" y="0"/>
          <a:chExt cx="0" cy="0"/>
        </a:xfrm>
      </p:grpSpPr>
      <p:sp>
        <p:nvSpPr>
          <p:cNvPr id="17" name="Google Shape;17;p2"/>
          <p:cNvSpPr txBox="1"/>
          <p:nvPr>
            <p:ph type="ctrTitle"/>
          </p:nvPr>
        </p:nvSpPr>
        <p:spPr>
          <a:xfrm>
            <a:off x="685800" y="990600"/>
            <a:ext cx="7772400" cy="13716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 type="subTitle"/>
          </p:nvPr>
        </p:nvSpPr>
        <p:spPr>
          <a:xfrm>
            <a:off x="1447800" y="3429000"/>
            <a:ext cx="7010400" cy="1600200"/>
          </a:xfrm>
          <a:prstGeom prst="rect">
            <a:avLst/>
          </a:prstGeom>
          <a:noFill/>
          <a:ln>
            <a:noFill/>
          </a:ln>
        </p:spPr>
        <p:txBody>
          <a:bodyPr anchorCtr="0" anchor="t" bIns="45700" lIns="91425" spcFirstLastPara="1" rIns="91425" wrap="square" tIns="45700"/>
          <a:lstStyle>
            <a:lvl1pPr lvl="0" algn="l">
              <a:spcBef>
                <a:spcPts val="560"/>
              </a:spcBef>
              <a:spcAft>
                <a:spcPts val="0"/>
              </a:spcAft>
              <a:buSzPts val="2800"/>
              <a:buFont typeface="Noto Sans Symbols"/>
              <a:buNone/>
              <a:defRPr sz="2800"/>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450"/>
              </a:spcBef>
              <a:spcAft>
                <a:spcPts val="0"/>
              </a:spcAft>
              <a:buSzPts val="1800"/>
              <a:buChar char="▪"/>
              <a:defRPr/>
            </a:lvl5pPr>
            <a:lvl6pPr lvl="5" algn="l">
              <a:spcBef>
                <a:spcPts val="450"/>
              </a:spcBef>
              <a:spcAft>
                <a:spcPts val="0"/>
              </a:spcAft>
              <a:buSzPts val="1800"/>
              <a:buChar char="▪"/>
              <a:defRPr/>
            </a:lvl6pPr>
            <a:lvl7pPr lvl="6" algn="l">
              <a:spcBef>
                <a:spcPts val="450"/>
              </a:spcBef>
              <a:spcAft>
                <a:spcPts val="0"/>
              </a:spcAft>
              <a:buSzPts val="1800"/>
              <a:buChar char="▪"/>
              <a:defRPr/>
            </a:lvl7pPr>
            <a:lvl8pPr lvl="7" algn="l">
              <a:spcBef>
                <a:spcPts val="450"/>
              </a:spcBef>
              <a:spcAft>
                <a:spcPts val="0"/>
              </a:spcAft>
              <a:buSzPts val="1800"/>
              <a:buChar char="▪"/>
              <a:defRPr/>
            </a:lvl8pPr>
            <a:lvl9pPr lvl="8" algn="l">
              <a:spcBef>
                <a:spcPts val="450"/>
              </a:spcBef>
              <a:spcAft>
                <a:spcPts val="0"/>
              </a:spcAft>
              <a:buSzPts val="1800"/>
              <a:buChar char="▪"/>
              <a:defRPr/>
            </a:lvl9pPr>
          </a:lstStyle>
          <a:p/>
        </p:txBody>
      </p:sp>
      <p:sp>
        <p:nvSpPr>
          <p:cNvPr id="19" name="Google Shape;19;p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1" type="ftr"/>
          </p:nvPr>
        </p:nvSpPr>
        <p:spPr>
          <a:xfrm>
            <a:off x="3048000" y="6172200"/>
            <a:ext cx="2895600" cy="457200"/>
          </a:xfrm>
          <a:prstGeom prst="rect">
            <a:avLst/>
          </a:prstGeom>
          <a:noFill/>
          <a:ln>
            <a:noFill/>
          </a:ln>
        </p:spPr>
        <p:txBody>
          <a:bodyPr anchorCtr="0" anchor="t" bIns="45700" lIns="91425" spcFirstLastPara="1" rIns="91425" wrap="square" tIns="45700"/>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7" name="Shape 77"/>
        <p:cNvGrpSpPr/>
        <p:nvPr/>
      </p:nvGrpSpPr>
      <p:grpSpPr>
        <a:xfrm>
          <a:off x="0" y="0"/>
          <a:ext cx="0" cy="0"/>
          <a:chOff x="0" y="0"/>
          <a:chExt cx="0" cy="0"/>
        </a:xfrm>
      </p:grpSpPr>
      <p:sp>
        <p:nvSpPr>
          <p:cNvPr id="78" name="Google Shape;78;p12"/>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0" type="dt"/>
          </p:nvPr>
        </p:nvSpPr>
        <p:spPr>
          <a:xfrm>
            <a:off x="609600" y="6245225"/>
            <a:ext cx="1981200" cy="476250"/>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2"/>
          <p:cNvSpPr txBox="1"/>
          <p:nvPr>
            <p:ph idx="12" type="sldNum"/>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82" name="Shape 82"/>
        <p:cNvGrpSpPr/>
        <p:nvPr/>
      </p:nvGrpSpPr>
      <p:grpSpPr>
        <a:xfrm>
          <a:off x="0" y="0"/>
          <a:ext cx="0" cy="0"/>
          <a:chOff x="0" y="0"/>
          <a:chExt cx="0" cy="0"/>
        </a:xfrm>
      </p:grpSpPr>
      <p:sp>
        <p:nvSpPr>
          <p:cNvPr id="83" name="Google Shape;83;p13"/>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400"/>
              </a:spcBef>
              <a:spcAft>
                <a:spcPts val="0"/>
              </a:spcAft>
              <a:buSzPts val="1600"/>
              <a:buNone/>
              <a:defRPr b="1" sz="1600"/>
            </a:lvl5pPr>
            <a:lvl6pPr indent="-228600" lvl="5" marL="2743200" algn="l">
              <a:spcBef>
                <a:spcPts val="400"/>
              </a:spcBef>
              <a:spcAft>
                <a:spcPts val="0"/>
              </a:spcAft>
              <a:buSzPts val="1600"/>
              <a:buNone/>
              <a:defRPr b="1" sz="1600"/>
            </a:lvl6pPr>
            <a:lvl7pPr indent="-228600" lvl="6" marL="3200400" algn="l">
              <a:spcBef>
                <a:spcPts val="400"/>
              </a:spcBef>
              <a:spcAft>
                <a:spcPts val="0"/>
              </a:spcAft>
              <a:buSzPts val="1600"/>
              <a:buNone/>
              <a:defRPr b="1" sz="1600"/>
            </a:lvl7pPr>
            <a:lvl8pPr indent="-228600" lvl="7" marL="3657600" algn="l">
              <a:spcBef>
                <a:spcPts val="400"/>
              </a:spcBef>
              <a:spcAft>
                <a:spcPts val="0"/>
              </a:spcAft>
              <a:buSzPts val="1600"/>
              <a:buNone/>
              <a:defRPr b="1" sz="1600"/>
            </a:lvl8pPr>
            <a:lvl9pPr indent="-228600" lvl="8" marL="4114800" algn="l">
              <a:spcBef>
                <a:spcPts val="400"/>
              </a:spcBef>
              <a:spcAft>
                <a:spcPts val="0"/>
              </a:spcAft>
              <a:buSzPts val="1600"/>
              <a:buNone/>
              <a:defRPr b="1" sz="1600"/>
            </a:lvl9pPr>
          </a:lstStyle>
          <a:p/>
        </p:txBody>
      </p:sp>
      <p:sp>
        <p:nvSpPr>
          <p:cNvPr id="85" name="Google Shape;85;p1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400"/>
              </a:spcBef>
              <a:spcAft>
                <a:spcPts val="0"/>
              </a:spcAft>
              <a:buSzPts val="1600"/>
              <a:buChar char="▪"/>
              <a:defRPr sz="1600"/>
            </a:lvl5pPr>
            <a:lvl6pPr indent="-330200" lvl="5" marL="2743200" algn="l">
              <a:spcBef>
                <a:spcPts val="400"/>
              </a:spcBef>
              <a:spcAft>
                <a:spcPts val="0"/>
              </a:spcAft>
              <a:buSzPts val="1600"/>
              <a:buChar char="▪"/>
              <a:defRPr sz="1600"/>
            </a:lvl6pPr>
            <a:lvl7pPr indent="-330200" lvl="6" marL="3200400" algn="l">
              <a:spcBef>
                <a:spcPts val="400"/>
              </a:spcBef>
              <a:spcAft>
                <a:spcPts val="0"/>
              </a:spcAft>
              <a:buSzPts val="1600"/>
              <a:buChar char="▪"/>
              <a:defRPr sz="1600"/>
            </a:lvl7pPr>
            <a:lvl8pPr indent="-330200" lvl="7" marL="3657600" algn="l">
              <a:spcBef>
                <a:spcPts val="400"/>
              </a:spcBef>
              <a:spcAft>
                <a:spcPts val="0"/>
              </a:spcAft>
              <a:buSzPts val="1600"/>
              <a:buChar char="▪"/>
              <a:defRPr sz="1600"/>
            </a:lvl8pPr>
            <a:lvl9pPr indent="-330200" lvl="8" marL="4114800" algn="l">
              <a:spcBef>
                <a:spcPts val="400"/>
              </a:spcBef>
              <a:spcAft>
                <a:spcPts val="0"/>
              </a:spcAft>
              <a:buSzPts val="1600"/>
              <a:buChar char="▪"/>
              <a:defRPr sz="1600"/>
            </a:lvl9pPr>
          </a:lstStyle>
          <a:p/>
        </p:txBody>
      </p:sp>
      <p:sp>
        <p:nvSpPr>
          <p:cNvPr id="86" name="Google Shape;86;p1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400"/>
              </a:spcBef>
              <a:spcAft>
                <a:spcPts val="0"/>
              </a:spcAft>
              <a:buSzPts val="1600"/>
              <a:buNone/>
              <a:defRPr b="1" sz="1600"/>
            </a:lvl5pPr>
            <a:lvl6pPr indent="-228600" lvl="5" marL="2743200" algn="l">
              <a:spcBef>
                <a:spcPts val="400"/>
              </a:spcBef>
              <a:spcAft>
                <a:spcPts val="0"/>
              </a:spcAft>
              <a:buSzPts val="1600"/>
              <a:buNone/>
              <a:defRPr b="1" sz="1600"/>
            </a:lvl6pPr>
            <a:lvl7pPr indent="-228600" lvl="6" marL="3200400" algn="l">
              <a:spcBef>
                <a:spcPts val="400"/>
              </a:spcBef>
              <a:spcAft>
                <a:spcPts val="0"/>
              </a:spcAft>
              <a:buSzPts val="1600"/>
              <a:buNone/>
              <a:defRPr b="1" sz="1600"/>
            </a:lvl7pPr>
            <a:lvl8pPr indent="-228600" lvl="7" marL="3657600" algn="l">
              <a:spcBef>
                <a:spcPts val="400"/>
              </a:spcBef>
              <a:spcAft>
                <a:spcPts val="0"/>
              </a:spcAft>
              <a:buSzPts val="1600"/>
              <a:buNone/>
              <a:defRPr b="1" sz="1600"/>
            </a:lvl8pPr>
            <a:lvl9pPr indent="-228600" lvl="8" marL="4114800" algn="l">
              <a:spcBef>
                <a:spcPts val="400"/>
              </a:spcBef>
              <a:spcAft>
                <a:spcPts val="0"/>
              </a:spcAft>
              <a:buSzPts val="1600"/>
              <a:buNone/>
              <a:defRPr b="1" sz="1600"/>
            </a:lvl9pPr>
          </a:lstStyle>
          <a:p/>
        </p:txBody>
      </p:sp>
      <p:sp>
        <p:nvSpPr>
          <p:cNvPr id="87" name="Google Shape;87;p1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400"/>
              </a:spcBef>
              <a:spcAft>
                <a:spcPts val="0"/>
              </a:spcAft>
              <a:buSzPts val="1600"/>
              <a:buChar char="▪"/>
              <a:defRPr sz="1600"/>
            </a:lvl5pPr>
            <a:lvl6pPr indent="-330200" lvl="5" marL="2743200" algn="l">
              <a:spcBef>
                <a:spcPts val="400"/>
              </a:spcBef>
              <a:spcAft>
                <a:spcPts val="0"/>
              </a:spcAft>
              <a:buSzPts val="1600"/>
              <a:buChar char="▪"/>
              <a:defRPr sz="1600"/>
            </a:lvl6pPr>
            <a:lvl7pPr indent="-330200" lvl="6" marL="3200400" algn="l">
              <a:spcBef>
                <a:spcPts val="400"/>
              </a:spcBef>
              <a:spcAft>
                <a:spcPts val="0"/>
              </a:spcAft>
              <a:buSzPts val="1600"/>
              <a:buChar char="▪"/>
              <a:defRPr sz="1600"/>
            </a:lvl7pPr>
            <a:lvl8pPr indent="-330200" lvl="7" marL="3657600" algn="l">
              <a:spcBef>
                <a:spcPts val="400"/>
              </a:spcBef>
              <a:spcAft>
                <a:spcPts val="0"/>
              </a:spcAft>
              <a:buSzPts val="1600"/>
              <a:buChar char="▪"/>
              <a:defRPr sz="1600"/>
            </a:lvl8pPr>
            <a:lvl9pPr indent="-330200" lvl="8" marL="4114800" algn="l">
              <a:spcBef>
                <a:spcPts val="400"/>
              </a:spcBef>
              <a:spcAft>
                <a:spcPts val="0"/>
              </a:spcAft>
              <a:buSzPts val="1600"/>
              <a:buChar char="▪"/>
              <a:defRPr sz="1600"/>
            </a:lvl9pPr>
          </a:lstStyle>
          <a:p/>
        </p:txBody>
      </p:sp>
      <p:sp>
        <p:nvSpPr>
          <p:cNvPr id="88" name="Google Shape;88;p13"/>
          <p:cNvSpPr txBox="1"/>
          <p:nvPr>
            <p:ph idx="10" type="dt"/>
          </p:nvPr>
        </p:nvSpPr>
        <p:spPr>
          <a:xfrm>
            <a:off x="609600" y="6245225"/>
            <a:ext cx="1981200" cy="476250"/>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3"/>
          <p:cNvSpPr txBox="1"/>
          <p:nvPr>
            <p:ph idx="12" type="sldNum"/>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91" name="Shape 91"/>
        <p:cNvGrpSpPr/>
        <p:nvPr/>
      </p:nvGrpSpPr>
      <p:grpSpPr>
        <a:xfrm>
          <a:off x="0" y="0"/>
          <a:ext cx="0" cy="0"/>
          <a:chOff x="0" y="0"/>
          <a:chExt cx="0" cy="0"/>
        </a:xfrm>
      </p:grpSpPr>
      <p:sp>
        <p:nvSpPr>
          <p:cNvPr id="92" name="Google Shape;92;p14"/>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4"/>
          <p:cNvSpPr txBox="1"/>
          <p:nvPr>
            <p:ph idx="1" type="body"/>
          </p:nvPr>
        </p:nvSpPr>
        <p:spPr>
          <a:xfrm>
            <a:off x="566738" y="1752600"/>
            <a:ext cx="3924300" cy="4267200"/>
          </a:xfrm>
          <a:prstGeom prst="rect">
            <a:avLst/>
          </a:prstGeom>
          <a:noFill/>
          <a:ln>
            <a:noFill/>
          </a:ln>
        </p:spPr>
        <p:txBody>
          <a:bodyPr anchorCtr="0" anchor="t" bIns="45700" lIns="91425" spcFirstLastPara="1" rIns="91425" wrap="square" tIns="45700"/>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450"/>
              </a:spcBef>
              <a:spcAft>
                <a:spcPts val="0"/>
              </a:spcAft>
              <a:buSzPts val="1800"/>
              <a:buChar char="▪"/>
              <a:defRPr sz="1800"/>
            </a:lvl5pPr>
            <a:lvl6pPr indent="-342900" lvl="5" marL="2743200" algn="l">
              <a:spcBef>
                <a:spcPts val="450"/>
              </a:spcBef>
              <a:spcAft>
                <a:spcPts val="0"/>
              </a:spcAft>
              <a:buSzPts val="1800"/>
              <a:buChar char="▪"/>
              <a:defRPr sz="1800"/>
            </a:lvl6pPr>
            <a:lvl7pPr indent="-342900" lvl="6" marL="3200400" algn="l">
              <a:spcBef>
                <a:spcPts val="450"/>
              </a:spcBef>
              <a:spcAft>
                <a:spcPts val="0"/>
              </a:spcAft>
              <a:buSzPts val="1800"/>
              <a:buChar char="▪"/>
              <a:defRPr sz="1800"/>
            </a:lvl7pPr>
            <a:lvl8pPr indent="-342900" lvl="7" marL="3657600" algn="l">
              <a:spcBef>
                <a:spcPts val="450"/>
              </a:spcBef>
              <a:spcAft>
                <a:spcPts val="0"/>
              </a:spcAft>
              <a:buSzPts val="1800"/>
              <a:buChar char="▪"/>
              <a:defRPr sz="1800"/>
            </a:lvl8pPr>
            <a:lvl9pPr indent="-342900" lvl="8" marL="4114800" algn="l">
              <a:spcBef>
                <a:spcPts val="450"/>
              </a:spcBef>
              <a:spcAft>
                <a:spcPts val="0"/>
              </a:spcAft>
              <a:buSzPts val="1800"/>
              <a:buChar char="▪"/>
              <a:defRPr sz="1800"/>
            </a:lvl9pPr>
          </a:lstStyle>
          <a:p/>
        </p:txBody>
      </p:sp>
      <p:sp>
        <p:nvSpPr>
          <p:cNvPr id="94" name="Google Shape;94;p14"/>
          <p:cNvSpPr txBox="1"/>
          <p:nvPr>
            <p:ph idx="2" type="body"/>
          </p:nvPr>
        </p:nvSpPr>
        <p:spPr>
          <a:xfrm>
            <a:off x="4643438" y="1752600"/>
            <a:ext cx="3924300" cy="4267200"/>
          </a:xfrm>
          <a:prstGeom prst="rect">
            <a:avLst/>
          </a:prstGeom>
          <a:noFill/>
          <a:ln>
            <a:noFill/>
          </a:ln>
        </p:spPr>
        <p:txBody>
          <a:bodyPr anchorCtr="0" anchor="t" bIns="45700" lIns="91425" spcFirstLastPara="1" rIns="91425" wrap="square" tIns="45700"/>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450"/>
              </a:spcBef>
              <a:spcAft>
                <a:spcPts val="0"/>
              </a:spcAft>
              <a:buSzPts val="1800"/>
              <a:buChar char="▪"/>
              <a:defRPr sz="1800"/>
            </a:lvl5pPr>
            <a:lvl6pPr indent="-342900" lvl="5" marL="2743200" algn="l">
              <a:spcBef>
                <a:spcPts val="450"/>
              </a:spcBef>
              <a:spcAft>
                <a:spcPts val="0"/>
              </a:spcAft>
              <a:buSzPts val="1800"/>
              <a:buChar char="▪"/>
              <a:defRPr sz="1800"/>
            </a:lvl6pPr>
            <a:lvl7pPr indent="-342900" lvl="6" marL="3200400" algn="l">
              <a:spcBef>
                <a:spcPts val="450"/>
              </a:spcBef>
              <a:spcAft>
                <a:spcPts val="0"/>
              </a:spcAft>
              <a:buSzPts val="1800"/>
              <a:buChar char="▪"/>
              <a:defRPr sz="1800"/>
            </a:lvl7pPr>
            <a:lvl8pPr indent="-342900" lvl="7" marL="3657600" algn="l">
              <a:spcBef>
                <a:spcPts val="450"/>
              </a:spcBef>
              <a:spcAft>
                <a:spcPts val="0"/>
              </a:spcAft>
              <a:buSzPts val="1800"/>
              <a:buChar char="▪"/>
              <a:defRPr sz="1800"/>
            </a:lvl8pPr>
            <a:lvl9pPr indent="-342900" lvl="8" marL="4114800" algn="l">
              <a:spcBef>
                <a:spcPts val="450"/>
              </a:spcBef>
              <a:spcAft>
                <a:spcPts val="0"/>
              </a:spcAft>
              <a:buSzPts val="1800"/>
              <a:buChar char="▪"/>
              <a:defRPr sz="1800"/>
            </a:lvl9pPr>
          </a:lstStyle>
          <a:p/>
        </p:txBody>
      </p:sp>
      <p:sp>
        <p:nvSpPr>
          <p:cNvPr id="95" name="Google Shape;95;p14"/>
          <p:cNvSpPr txBox="1"/>
          <p:nvPr>
            <p:ph idx="10" type="dt"/>
          </p:nvPr>
        </p:nvSpPr>
        <p:spPr>
          <a:xfrm>
            <a:off x="609600" y="6245225"/>
            <a:ext cx="1981200" cy="476250"/>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4"/>
          <p:cNvSpPr txBox="1"/>
          <p:nvPr>
            <p:ph idx="12" type="sldNum"/>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0" name="Shape 30"/>
        <p:cNvGrpSpPr/>
        <p:nvPr/>
      </p:nvGrpSpPr>
      <p:grpSpPr>
        <a:xfrm>
          <a:off x="0" y="0"/>
          <a:ext cx="0" cy="0"/>
          <a:chOff x="0" y="0"/>
          <a:chExt cx="0" cy="0"/>
        </a:xfrm>
      </p:grpSpPr>
      <p:sp>
        <p:nvSpPr>
          <p:cNvPr id="31" name="Google Shape;31;p4"/>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 type="body"/>
          </p:nvPr>
        </p:nvSpPr>
        <p:spPr>
          <a:xfrm>
            <a:off x="566737" y="1752600"/>
            <a:ext cx="8001000" cy="4267200"/>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450"/>
              </a:spcBef>
              <a:spcAft>
                <a:spcPts val="0"/>
              </a:spcAft>
              <a:buSzPts val="1800"/>
              <a:buChar char="▪"/>
              <a:defRPr/>
            </a:lvl5pPr>
            <a:lvl6pPr indent="-342900" lvl="5" marL="2743200" algn="l">
              <a:spcBef>
                <a:spcPts val="450"/>
              </a:spcBef>
              <a:spcAft>
                <a:spcPts val="0"/>
              </a:spcAft>
              <a:buSzPts val="1800"/>
              <a:buChar char="▪"/>
              <a:defRPr/>
            </a:lvl6pPr>
            <a:lvl7pPr indent="-342900" lvl="6" marL="3200400" algn="l">
              <a:spcBef>
                <a:spcPts val="450"/>
              </a:spcBef>
              <a:spcAft>
                <a:spcPts val="0"/>
              </a:spcAft>
              <a:buSzPts val="1800"/>
              <a:buChar char="▪"/>
              <a:defRPr/>
            </a:lvl7pPr>
            <a:lvl8pPr indent="-342900" lvl="7" marL="3657600" algn="l">
              <a:spcBef>
                <a:spcPts val="450"/>
              </a:spcBef>
              <a:spcAft>
                <a:spcPts val="0"/>
              </a:spcAft>
              <a:buSzPts val="1800"/>
              <a:buChar char="▪"/>
              <a:defRPr/>
            </a:lvl8pPr>
            <a:lvl9pPr indent="-342900" lvl="8" marL="4114800" algn="l">
              <a:spcBef>
                <a:spcPts val="450"/>
              </a:spcBef>
              <a:spcAft>
                <a:spcPts val="0"/>
              </a:spcAft>
              <a:buSzPts val="1800"/>
              <a:buChar char="▪"/>
              <a:defRPr/>
            </a:lvl9pPr>
          </a:lstStyle>
          <a:p/>
        </p:txBody>
      </p:sp>
      <p:sp>
        <p:nvSpPr>
          <p:cNvPr id="33" name="Google Shape;33;p4"/>
          <p:cNvSpPr txBox="1"/>
          <p:nvPr>
            <p:ph idx="10" type="dt"/>
          </p:nvPr>
        </p:nvSpPr>
        <p:spPr>
          <a:xfrm>
            <a:off x="609600" y="6245225"/>
            <a:ext cx="1981200" cy="476250"/>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
          <p:cNvSpPr txBox="1"/>
          <p:nvPr>
            <p:ph idx="12" type="sldNum"/>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6" name="Shape 36"/>
        <p:cNvGrpSpPr/>
        <p:nvPr/>
      </p:nvGrpSpPr>
      <p:grpSpPr>
        <a:xfrm>
          <a:off x="0" y="0"/>
          <a:ext cx="0" cy="0"/>
          <a:chOff x="0" y="0"/>
          <a:chExt cx="0" cy="0"/>
        </a:xfrm>
      </p:grpSpPr>
      <p:sp>
        <p:nvSpPr>
          <p:cNvPr id="37" name="Google Shape;37;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None/>
              <a:defRPr sz="1600"/>
            </a:lvl3pPr>
            <a:lvl4pPr indent="-228600" lvl="3" marL="1828800" algn="l">
              <a:spcBef>
                <a:spcPts val="280"/>
              </a:spcBef>
              <a:spcAft>
                <a:spcPts val="0"/>
              </a:spcAft>
              <a:buSzPts val="1400"/>
              <a:buNone/>
              <a:defRPr sz="1400"/>
            </a:lvl4pPr>
            <a:lvl5pPr indent="-228600" lvl="4" marL="2286000" algn="l">
              <a:spcBef>
                <a:spcPts val="350"/>
              </a:spcBef>
              <a:spcAft>
                <a:spcPts val="0"/>
              </a:spcAft>
              <a:buSzPts val="1400"/>
              <a:buNone/>
              <a:defRPr sz="1400"/>
            </a:lvl5pPr>
            <a:lvl6pPr indent="-228600" lvl="5" marL="2743200" algn="l">
              <a:spcBef>
                <a:spcPts val="350"/>
              </a:spcBef>
              <a:spcAft>
                <a:spcPts val="0"/>
              </a:spcAft>
              <a:buSzPts val="1400"/>
              <a:buNone/>
              <a:defRPr sz="1400"/>
            </a:lvl6pPr>
            <a:lvl7pPr indent="-228600" lvl="6" marL="3200400" algn="l">
              <a:spcBef>
                <a:spcPts val="350"/>
              </a:spcBef>
              <a:spcAft>
                <a:spcPts val="0"/>
              </a:spcAft>
              <a:buSzPts val="1400"/>
              <a:buNone/>
              <a:defRPr sz="1400"/>
            </a:lvl7pPr>
            <a:lvl8pPr indent="-228600" lvl="7" marL="3657600" algn="l">
              <a:spcBef>
                <a:spcPts val="350"/>
              </a:spcBef>
              <a:spcAft>
                <a:spcPts val="0"/>
              </a:spcAft>
              <a:buSzPts val="1400"/>
              <a:buNone/>
              <a:defRPr sz="1400"/>
            </a:lvl8pPr>
            <a:lvl9pPr indent="-228600" lvl="8" marL="4114800" algn="l">
              <a:spcBef>
                <a:spcPts val="350"/>
              </a:spcBef>
              <a:spcAft>
                <a:spcPts val="0"/>
              </a:spcAft>
              <a:buSzPts val="1400"/>
              <a:buNone/>
              <a:defRPr sz="1400"/>
            </a:lvl9pPr>
          </a:lstStyle>
          <a:p/>
        </p:txBody>
      </p:sp>
      <p:sp>
        <p:nvSpPr>
          <p:cNvPr id="39" name="Google Shape;39;p5"/>
          <p:cNvSpPr txBox="1"/>
          <p:nvPr>
            <p:ph idx="10" type="dt"/>
          </p:nvPr>
        </p:nvSpPr>
        <p:spPr>
          <a:xfrm>
            <a:off x="609600" y="6245225"/>
            <a:ext cx="1981200" cy="476250"/>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5"/>
          <p:cNvSpPr txBox="1"/>
          <p:nvPr>
            <p:ph idx="12" type="sldNum"/>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able" type="tbl">
  <p:cSld name="TABLE">
    <p:spTree>
      <p:nvGrpSpPr>
        <p:cNvPr id="42" name="Shape 42"/>
        <p:cNvGrpSpPr/>
        <p:nvPr/>
      </p:nvGrpSpPr>
      <p:grpSpPr>
        <a:xfrm>
          <a:off x="0" y="0"/>
          <a:ext cx="0" cy="0"/>
          <a:chOff x="0" y="0"/>
          <a:chExt cx="0" cy="0"/>
        </a:xfrm>
      </p:grpSpPr>
      <p:sp>
        <p:nvSpPr>
          <p:cNvPr id="43" name="Google Shape;43;p6"/>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0" type="dt"/>
          </p:nvPr>
        </p:nvSpPr>
        <p:spPr>
          <a:xfrm>
            <a:off x="609600" y="6245225"/>
            <a:ext cx="1981200" cy="476250"/>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6"/>
          <p:cNvSpPr txBox="1"/>
          <p:nvPr>
            <p:ph idx="12" type="sldNum"/>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47" name="Shape 47"/>
        <p:cNvGrpSpPr/>
        <p:nvPr/>
      </p:nvGrpSpPr>
      <p:grpSpPr>
        <a:xfrm>
          <a:off x="0" y="0"/>
          <a:ext cx="0" cy="0"/>
          <a:chOff x="0" y="0"/>
          <a:chExt cx="0" cy="0"/>
        </a:xfrm>
      </p:grpSpPr>
      <p:sp>
        <p:nvSpPr>
          <p:cNvPr id="48" name="Google Shape;48;p7"/>
          <p:cNvSpPr txBox="1"/>
          <p:nvPr>
            <p:ph type="title"/>
          </p:nvPr>
        </p:nvSpPr>
        <p:spPr>
          <a:xfrm rot="5400000">
            <a:off x="4717257" y="2161381"/>
            <a:ext cx="5715000" cy="2001837"/>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 type="body"/>
          </p:nvPr>
        </p:nvSpPr>
        <p:spPr>
          <a:xfrm rot="5400000">
            <a:off x="636588" y="234950"/>
            <a:ext cx="5715000" cy="5854700"/>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450"/>
              </a:spcBef>
              <a:spcAft>
                <a:spcPts val="0"/>
              </a:spcAft>
              <a:buSzPts val="1800"/>
              <a:buChar char="▪"/>
              <a:defRPr/>
            </a:lvl5pPr>
            <a:lvl6pPr indent="-342900" lvl="5" marL="2743200" algn="l">
              <a:spcBef>
                <a:spcPts val="450"/>
              </a:spcBef>
              <a:spcAft>
                <a:spcPts val="0"/>
              </a:spcAft>
              <a:buSzPts val="1800"/>
              <a:buChar char="▪"/>
              <a:defRPr/>
            </a:lvl6pPr>
            <a:lvl7pPr indent="-342900" lvl="6" marL="3200400" algn="l">
              <a:spcBef>
                <a:spcPts val="450"/>
              </a:spcBef>
              <a:spcAft>
                <a:spcPts val="0"/>
              </a:spcAft>
              <a:buSzPts val="1800"/>
              <a:buChar char="▪"/>
              <a:defRPr/>
            </a:lvl7pPr>
            <a:lvl8pPr indent="-342900" lvl="7" marL="3657600" algn="l">
              <a:spcBef>
                <a:spcPts val="450"/>
              </a:spcBef>
              <a:spcAft>
                <a:spcPts val="0"/>
              </a:spcAft>
              <a:buSzPts val="1800"/>
              <a:buChar char="▪"/>
              <a:defRPr/>
            </a:lvl8pPr>
            <a:lvl9pPr indent="-342900" lvl="8" marL="4114800" algn="l">
              <a:spcBef>
                <a:spcPts val="450"/>
              </a:spcBef>
              <a:spcAft>
                <a:spcPts val="0"/>
              </a:spcAft>
              <a:buSzPts val="1800"/>
              <a:buChar char="▪"/>
              <a:defRPr/>
            </a:lvl9pPr>
          </a:lstStyle>
          <a:p/>
        </p:txBody>
      </p:sp>
      <p:sp>
        <p:nvSpPr>
          <p:cNvPr id="50" name="Google Shape;50;p7"/>
          <p:cNvSpPr txBox="1"/>
          <p:nvPr>
            <p:ph idx="10" type="dt"/>
          </p:nvPr>
        </p:nvSpPr>
        <p:spPr>
          <a:xfrm>
            <a:off x="609600" y="6245225"/>
            <a:ext cx="1981200" cy="476250"/>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2" type="sldNum"/>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53" name="Shape 53"/>
        <p:cNvGrpSpPr/>
        <p:nvPr/>
      </p:nvGrpSpPr>
      <p:grpSpPr>
        <a:xfrm>
          <a:off x="0" y="0"/>
          <a:ext cx="0" cy="0"/>
          <a:chOff x="0" y="0"/>
          <a:chExt cx="0" cy="0"/>
        </a:xfrm>
      </p:grpSpPr>
      <p:sp>
        <p:nvSpPr>
          <p:cNvPr id="54" name="Google Shape;54;p8"/>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
          <p:cNvSpPr txBox="1"/>
          <p:nvPr>
            <p:ph idx="1" type="body"/>
          </p:nvPr>
        </p:nvSpPr>
        <p:spPr>
          <a:xfrm rot="5400000">
            <a:off x="2433637" y="-114300"/>
            <a:ext cx="4267200" cy="8001000"/>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450"/>
              </a:spcBef>
              <a:spcAft>
                <a:spcPts val="0"/>
              </a:spcAft>
              <a:buSzPts val="1800"/>
              <a:buChar char="▪"/>
              <a:defRPr/>
            </a:lvl5pPr>
            <a:lvl6pPr indent="-342900" lvl="5" marL="2743200" algn="l">
              <a:spcBef>
                <a:spcPts val="450"/>
              </a:spcBef>
              <a:spcAft>
                <a:spcPts val="0"/>
              </a:spcAft>
              <a:buSzPts val="1800"/>
              <a:buChar char="▪"/>
              <a:defRPr/>
            </a:lvl6pPr>
            <a:lvl7pPr indent="-342900" lvl="6" marL="3200400" algn="l">
              <a:spcBef>
                <a:spcPts val="450"/>
              </a:spcBef>
              <a:spcAft>
                <a:spcPts val="0"/>
              </a:spcAft>
              <a:buSzPts val="1800"/>
              <a:buChar char="▪"/>
              <a:defRPr/>
            </a:lvl7pPr>
            <a:lvl8pPr indent="-342900" lvl="7" marL="3657600" algn="l">
              <a:spcBef>
                <a:spcPts val="450"/>
              </a:spcBef>
              <a:spcAft>
                <a:spcPts val="0"/>
              </a:spcAft>
              <a:buSzPts val="1800"/>
              <a:buChar char="▪"/>
              <a:defRPr/>
            </a:lvl8pPr>
            <a:lvl9pPr indent="-342900" lvl="8" marL="4114800" algn="l">
              <a:spcBef>
                <a:spcPts val="450"/>
              </a:spcBef>
              <a:spcAft>
                <a:spcPts val="0"/>
              </a:spcAft>
              <a:buSzPts val="1800"/>
              <a:buChar char="▪"/>
              <a:defRPr/>
            </a:lvl9pPr>
          </a:lstStyle>
          <a:p/>
        </p:txBody>
      </p:sp>
      <p:sp>
        <p:nvSpPr>
          <p:cNvPr id="56" name="Google Shape;56;p8"/>
          <p:cNvSpPr txBox="1"/>
          <p:nvPr>
            <p:ph idx="10" type="dt"/>
          </p:nvPr>
        </p:nvSpPr>
        <p:spPr>
          <a:xfrm>
            <a:off x="609600" y="6245225"/>
            <a:ext cx="1981200" cy="476250"/>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8"/>
          <p:cNvSpPr txBox="1"/>
          <p:nvPr>
            <p:ph idx="12" type="sldNum"/>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59" name="Shape 59"/>
        <p:cNvGrpSpPr/>
        <p:nvPr/>
      </p:nvGrpSpPr>
      <p:grpSpPr>
        <a:xfrm>
          <a:off x="0" y="0"/>
          <a:ext cx="0" cy="0"/>
          <a:chOff x="0" y="0"/>
          <a:chExt cx="0" cy="0"/>
        </a:xfrm>
      </p:grpSpPr>
      <p:sp>
        <p:nvSpPr>
          <p:cNvPr id="60" name="Google Shape;60;p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accent2"/>
              </a:buClr>
              <a:buSzPts val="3200"/>
              <a:buFont typeface="Noto Sans Symbols"/>
              <a:buNone/>
              <a:defRPr sz="3200">
                <a:solidFill>
                  <a:schemeClr val="dk1"/>
                </a:solidFill>
                <a:latin typeface="Verdana"/>
                <a:ea typeface="Verdana"/>
                <a:cs typeface="Verdana"/>
                <a:sym typeface="Verdana"/>
              </a:defRPr>
            </a:lvl1pPr>
            <a:lvl2pPr lvl="1" marR="0" rtl="0" algn="l">
              <a:spcBef>
                <a:spcPts val="560"/>
              </a:spcBef>
              <a:spcAft>
                <a:spcPts val="0"/>
              </a:spcAft>
              <a:buClr>
                <a:schemeClr val="accent2"/>
              </a:buClr>
              <a:buSzPts val="2800"/>
              <a:buFont typeface="Noto Sans Symbols"/>
              <a:buNone/>
              <a:defRPr b="0" i="0" sz="2800" u="none" cap="none" strike="noStrike">
                <a:solidFill>
                  <a:schemeClr val="dk1"/>
                </a:solidFill>
                <a:latin typeface="Verdana"/>
                <a:ea typeface="Verdana"/>
                <a:cs typeface="Verdana"/>
                <a:sym typeface="Verdana"/>
              </a:defRPr>
            </a:lvl2pPr>
            <a:lvl3pPr lvl="2" marR="0" rtl="0" algn="l">
              <a:spcBef>
                <a:spcPts val="480"/>
              </a:spcBef>
              <a:spcAft>
                <a:spcPts val="0"/>
              </a:spcAft>
              <a:buClr>
                <a:schemeClr val="accent2"/>
              </a:buClr>
              <a:buSzPts val="2400"/>
              <a:buFont typeface="Noto Sans Symbols"/>
              <a:buNone/>
              <a:defRPr b="0" i="0" sz="2400" u="none" cap="none" strike="noStrike">
                <a:solidFill>
                  <a:schemeClr val="dk1"/>
                </a:solidFill>
                <a:latin typeface="Verdana"/>
                <a:ea typeface="Verdana"/>
                <a:cs typeface="Verdana"/>
                <a:sym typeface="Verdana"/>
              </a:defRPr>
            </a:lvl3pPr>
            <a:lvl4pPr lvl="3" marR="0" rtl="0" algn="l">
              <a:spcBef>
                <a:spcPts val="400"/>
              </a:spcBef>
              <a:spcAft>
                <a:spcPts val="0"/>
              </a:spcAft>
              <a:buClr>
                <a:schemeClr val="accent2"/>
              </a:buClr>
              <a:buSzPts val="2000"/>
              <a:buFont typeface="Noto Sans Symbols"/>
              <a:buNone/>
              <a:defRPr b="0" i="0" sz="2000" u="none" cap="none" strike="noStrike">
                <a:solidFill>
                  <a:schemeClr val="dk1"/>
                </a:solidFill>
                <a:latin typeface="Verdana"/>
                <a:ea typeface="Verdana"/>
                <a:cs typeface="Verdana"/>
                <a:sym typeface="Verdana"/>
              </a:defRPr>
            </a:lvl4pPr>
            <a:lvl5pPr lvl="4" marR="0" rtl="0" algn="l">
              <a:spcBef>
                <a:spcPts val="500"/>
              </a:spcBef>
              <a:spcAft>
                <a:spcPts val="0"/>
              </a:spcAft>
              <a:buClr>
                <a:schemeClr val="accent2"/>
              </a:buClr>
              <a:buSzPts val="2000"/>
              <a:buFont typeface="Noto Sans Symbols"/>
              <a:buNone/>
              <a:defRPr b="0" i="0" sz="2000" u="none" cap="none" strike="noStrike">
                <a:solidFill>
                  <a:schemeClr val="dk1"/>
                </a:solidFill>
                <a:latin typeface="Verdana"/>
                <a:ea typeface="Verdana"/>
                <a:cs typeface="Verdana"/>
                <a:sym typeface="Verdana"/>
              </a:defRPr>
            </a:lvl5pPr>
            <a:lvl6pPr lvl="5" marR="0" rtl="0" algn="l">
              <a:spcBef>
                <a:spcPts val="500"/>
              </a:spcBef>
              <a:spcAft>
                <a:spcPts val="0"/>
              </a:spcAft>
              <a:buClr>
                <a:schemeClr val="accent2"/>
              </a:buClr>
              <a:buSzPts val="2000"/>
              <a:buFont typeface="Noto Sans Symbols"/>
              <a:buNone/>
              <a:defRPr b="0" i="0" sz="2000" u="none" cap="none" strike="noStrike">
                <a:solidFill>
                  <a:schemeClr val="dk1"/>
                </a:solidFill>
                <a:latin typeface="Verdana"/>
                <a:ea typeface="Verdana"/>
                <a:cs typeface="Verdana"/>
                <a:sym typeface="Verdana"/>
              </a:defRPr>
            </a:lvl6pPr>
            <a:lvl7pPr lvl="6" marR="0" rtl="0" algn="l">
              <a:spcBef>
                <a:spcPts val="500"/>
              </a:spcBef>
              <a:spcAft>
                <a:spcPts val="0"/>
              </a:spcAft>
              <a:buClr>
                <a:schemeClr val="accent2"/>
              </a:buClr>
              <a:buSzPts val="2000"/>
              <a:buFont typeface="Noto Sans Symbols"/>
              <a:buNone/>
              <a:defRPr b="0" i="0" sz="2000" u="none" cap="none" strike="noStrike">
                <a:solidFill>
                  <a:schemeClr val="dk1"/>
                </a:solidFill>
                <a:latin typeface="Verdana"/>
                <a:ea typeface="Verdana"/>
                <a:cs typeface="Verdana"/>
                <a:sym typeface="Verdana"/>
              </a:defRPr>
            </a:lvl7pPr>
            <a:lvl8pPr lvl="7" marR="0" rtl="0" algn="l">
              <a:spcBef>
                <a:spcPts val="500"/>
              </a:spcBef>
              <a:spcAft>
                <a:spcPts val="0"/>
              </a:spcAft>
              <a:buClr>
                <a:schemeClr val="accent2"/>
              </a:buClr>
              <a:buSzPts val="2000"/>
              <a:buFont typeface="Noto Sans Symbols"/>
              <a:buNone/>
              <a:defRPr b="0" i="0" sz="2000" u="none" cap="none" strike="noStrike">
                <a:solidFill>
                  <a:schemeClr val="dk1"/>
                </a:solidFill>
                <a:latin typeface="Verdana"/>
                <a:ea typeface="Verdana"/>
                <a:cs typeface="Verdana"/>
                <a:sym typeface="Verdana"/>
              </a:defRPr>
            </a:lvl8pPr>
            <a:lvl9pPr lvl="8" marR="0" rtl="0" algn="l">
              <a:spcBef>
                <a:spcPts val="500"/>
              </a:spcBef>
              <a:spcAft>
                <a:spcPts val="0"/>
              </a:spcAft>
              <a:buClr>
                <a:schemeClr val="accent2"/>
              </a:buClr>
              <a:buSzPts val="2000"/>
              <a:buFont typeface="Noto Sans Symbols"/>
              <a:buNone/>
              <a:defRPr b="0" i="0" sz="2000" u="none" cap="none" strike="noStrike">
                <a:solidFill>
                  <a:schemeClr val="dk1"/>
                </a:solidFill>
                <a:latin typeface="Verdana"/>
                <a:ea typeface="Verdana"/>
                <a:cs typeface="Verdana"/>
                <a:sym typeface="Verdana"/>
              </a:defRPr>
            </a:lvl9pPr>
          </a:lstStyle>
          <a:p/>
        </p:txBody>
      </p:sp>
      <p:sp>
        <p:nvSpPr>
          <p:cNvPr id="62" name="Google Shape;62;p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225"/>
              </a:spcBef>
              <a:spcAft>
                <a:spcPts val="0"/>
              </a:spcAft>
              <a:buSzPts val="900"/>
              <a:buNone/>
              <a:defRPr sz="900"/>
            </a:lvl5pPr>
            <a:lvl6pPr indent="-228600" lvl="5" marL="2743200" algn="l">
              <a:spcBef>
                <a:spcPts val="225"/>
              </a:spcBef>
              <a:spcAft>
                <a:spcPts val="0"/>
              </a:spcAft>
              <a:buSzPts val="900"/>
              <a:buNone/>
              <a:defRPr sz="900"/>
            </a:lvl6pPr>
            <a:lvl7pPr indent="-228600" lvl="6" marL="3200400" algn="l">
              <a:spcBef>
                <a:spcPts val="225"/>
              </a:spcBef>
              <a:spcAft>
                <a:spcPts val="0"/>
              </a:spcAft>
              <a:buSzPts val="900"/>
              <a:buNone/>
              <a:defRPr sz="900"/>
            </a:lvl7pPr>
            <a:lvl8pPr indent="-228600" lvl="7" marL="3657600" algn="l">
              <a:spcBef>
                <a:spcPts val="225"/>
              </a:spcBef>
              <a:spcAft>
                <a:spcPts val="0"/>
              </a:spcAft>
              <a:buSzPts val="900"/>
              <a:buNone/>
              <a:defRPr sz="900"/>
            </a:lvl8pPr>
            <a:lvl9pPr indent="-228600" lvl="8" marL="4114800" algn="l">
              <a:spcBef>
                <a:spcPts val="225"/>
              </a:spcBef>
              <a:spcAft>
                <a:spcPts val="0"/>
              </a:spcAft>
              <a:buSzPts val="900"/>
              <a:buNone/>
              <a:defRPr sz="900"/>
            </a:lvl9pPr>
          </a:lstStyle>
          <a:p/>
        </p:txBody>
      </p:sp>
      <p:sp>
        <p:nvSpPr>
          <p:cNvPr id="63" name="Google Shape;63;p9"/>
          <p:cNvSpPr txBox="1"/>
          <p:nvPr>
            <p:ph idx="10" type="dt"/>
          </p:nvPr>
        </p:nvSpPr>
        <p:spPr>
          <a:xfrm>
            <a:off x="609600" y="6245225"/>
            <a:ext cx="1981200" cy="476250"/>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9"/>
          <p:cNvSpPr txBox="1"/>
          <p:nvPr>
            <p:ph idx="12" type="sldNum"/>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6" name="Shape 66"/>
        <p:cNvGrpSpPr/>
        <p:nvPr/>
      </p:nvGrpSpPr>
      <p:grpSpPr>
        <a:xfrm>
          <a:off x="0" y="0"/>
          <a:ext cx="0" cy="0"/>
          <a:chOff x="0" y="0"/>
          <a:chExt cx="0" cy="0"/>
        </a:xfrm>
      </p:grpSpPr>
      <p:sp>
        <p:nvSpPr>
          <p:cNvPr id="67" name="Google Shape;67;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500"/>
              </a:spcBef>
              <a:spcAft>
                <a:spcPts val="0"/>
              </a:spcAft>
              <a:buSzPts val="2000"/>
              <a:buChar char="▪"/>
              <a:defRPr sz="2000"/>
            </a:lvl5pPr>
            <a:lvl6pPr indent="-355600" lvl="5" marL="2743200" algn="l">
              <a:spcBef>
                <a:spcPts val="500"/>
              </a:spcBef>
              <a:spcAft>
                <a:spcPts val="0"/>
              </a:spcAft>
              <a:buSzPts val="2000"/>
              <a:buChar char="▪"/>
              <a:defRPr sz="2000"/>
            </a:lvl6pPr>
            <a:lvl7pPr indent="-355600" lvl="6" marL="3200400" algn="l">
              <a:spcBef>
                <a:spcPts val="500"/>
              </a:spcBef>
              <a:spcAft>
                <a:spcPts val="0"/>
              </a:spcAft>
              <a:buSzPts val="2000"/>
              <a:buChar char="▪"/>
              <a:defRPr sz="2000"/>
            </a:lvl7pPr>
            <a:lvl8pPr indent="-355600" lvl="7" marL="3657600" algn="l">
              <a:spcBef>
                <a:spcPts val="500"/>
              </a:spcBef>
              <a:spcAft>
                <a:spcPts val="0"/>
              </a:spcAft>
              <a:buSzPts val="2000"/>
              <a:buChar char="▪"/>
              <a:defRPr sz="2000"/>
            </a:lvl8pPr>
            <a:lvl9pPr indent="-355600" lvl="8" marL="4114800" algn="l">
              <a:spcBef>
                <a:spcPts val="500"/>
              </a:spcBef>
              <a:spcAft>
                <a:spcPts val="0"/>
              </a:spcAft>
              <a:buSzPts val="2000"/>
              <a:buChar char="▪"/>
              <a:defRPr sz="2000"/>
            </a:lvl9pPr>
          </a:lstStyle>
          <a:p/>
        </p:txBody>
      </p:sp>
      <p:sp>
        <p:nvSpPr>
          <p:cNvPr id="69" name="Google Shape;69;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225"/>
              </a:spcBef>
              <a:spcAft>
                <a:spcPts val="0"/>
              </a:spcAft>
              <a:buSzPts val="900"/>
              <a:buNone/>
              <a:defRPr sz="900"/>
            </a:lvl5pPr>
            <a:lvl6pPr indent="-228600" lvl="5" marL="2743200" algn="l">
              <a:spcBef>
                <a:spcPts val="225"/>
              </a:spcBef>
              <a:spcAft>
                <a:spcPts val="0"/>
              </a:spcAft>
              <a:buSzPts val="900"/>
              <a:buNone/>
              <a:defRPr sz="900"/>
            </a:lvl6pPr>
            <a:lvl7pPr indent="-228600" lvl="6" marL="3200400" algn="l">
              <a:spcBef>
                <a:spcPts val="225"/>
              </a:spcBef>
              <a:spcAft>
                <a:spcPts val="0"/>
              </a:spcAft>
              <a:buSzPts val="900"/>
              <a:buNone/>
              <a:defRPr sz="900"/>
            </a:lvl7pPr>
            <a:lvl8pPr indent="-228600" lvl="7" marL="3657600" algn="l">
              <a:spcBef>
                <a:spcPts val="225"/>
              </a:spcBef>
              <a:spcAft>
                <a:spcPts val="0"/>
              </a:spcAft>
              <a:buSzPts val="900"/>
              <a:buNone/>
              <a:defRPr sz="900"/>
            </a:lvl8pPr>
            <a:lvl9pPr indent="-228600" lvl="8" marL="4114800" algn="l">
              <a:spcBef>
                <a:spcPts val="225"/>
              </a:spcBef>
              <a:spcAft>
                <a:spcPts val="0"/>
              </a:spcAft>
              <a:buSzPts val="900"/>
              <a:buNone/>
              <a:defRPr sz="900"/>
            </a:lvl9pPr>
          </a:lstStyle>
          <a:p/>
        </p:txBody>
      </p:sp>
      <p:sp>
        <p:nvSpPr>
          <p:cNvPr id="70" name="Google Shape;70;p10"/>
          <p:cNvSpPr txBox="1"/>
          <p:nvPr>
            <p:ph idx="10" type="dt"/>
          </p:nvPr>
        </p:nvSpPr>
        <p:spPr>
          <a:xfrm>
            <a:off x="609600" y="6245225"/>
            <a:ext cx="1981200" cy="476250"/>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0"/>
          <p:cNvSpPr txBox="1"/>
          <p:nvPr>
            <p:ph idx="12" type="sldNum"/>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3" name="Shape 73"/>
        <p:cNvGrpSpPr/>
        <p:nvPr/>
      </p:nvGrpSpPr>
      <p:grpSpPr>
        <a:xfrm>
          <a:off x="0" y="0"/>
          <a:ext cx="0" cy="0"/>
          <a:chOff x="0" y="0"/>
          <a:chExt cx="0" cy="0"/>
        </a:xfrm>
      </p:grpSpPr>
      <p:sp>
        <p:nvSpPr>
          <p:cNvPr id="74" name="Google Shape;74;p11"/>
          <p:cNvSpPr txBox="1"/>
          <p:nvPr>
            <p:ph idx="10" type="dt"/>
          </p:nvPr>
        </p:nvSpPr>
        <p:spPr>
          <a:xfrm>
            <a:off x="609600" y="6245225"/>
            <a:ext cx="1981200" cy="476250"/>
          </a:xfrm>
          <a:prstGeom prst="rect">
            <a:avLst/>
          </a:prstGeom>
          <a:noFill/>
          <a:ln>
            <a:noFill/>
          </a:ln>
        </p:spPr>
        <p:txBody>
          <a:bodyPr anchorCtr="0" anchor="t" bIns="45700" lIns="91425" spcFirstLastPara="1" rIns="91425" wrap="square" tIns="45700"/>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2" type="sldNum"/>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image" Target="../media/image1.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p:nvPr/>
        </p:nvSpPr>
        <p:spPr>
          <a:xfrm>
            <a:off x="685800" y="2393950"/>
            <a:ext cx="7772400" cy="109537"/>
          </a:xfrm>
          <a:custGeom>
            <a:rect b="b" l="l" r="r" t="t"/>
            <a:pathLst>
              <a:path extrusionOk="0" h="1000" w="1000">
                <a:moveTo>
                  <a:pt x="0" y="0"/>
                </a:moveTo>
                <a:lnTo>
                  <a:pt x="618" y="0"/>
                </a:lnTo>
                <a:lnTo>
                  <a:pt x="618" y="1000"/>
                </a:lnTo>
                <a:lnTo>
                  <a:pt x="0" y="1000"/>
                </a:lnTo>
                <a:lnTo>
                  <a:pt x="0" y="0"/>
                </a:lnTo>
                <a:close/>
              </a:path>
              <a:path extrusionOk="0" h="1000" w="1000">
                <a:moveTo>
                  <a:pt x="0" y="0"/>
                </a:moveTo>
                <a:lnTo>
                  <a:pt x="1000" y="0"/>
                </a:lnTo>
              </a:path>
            </a:pathLst>
          </a:custGeom>
          <a:solidFill>
            <a:schemeClr val="accent2"/>
          </a:solidFill>
          <a:ln cap="flat" cmpd="sng" w="952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a:solidFill>
                <a:schemeClr val="dk1"/>
              </a:solidFill>
              <a:latin typeface="Verdana"/>
              <a:ea typeface="Verdana"/>
              <a:cs typeface="Verdana"/>
              <a:sym typeface="Verdana"/>
            </a:endParaRPr>
          </a:p>
        </p:txBody>
      </p:sp>
      <p:sp>
        <p:nvSpPr>
          <p:cNvPr id="11" name="Google Shape;11;p1"/>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1pPr>
            <a:lvl2pPr lvl="1"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2pPr>
            <a:lvl3pPr lvl="2"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3pPr>
            <a:lvl4pPr lvl="3"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4pPr>
            <a:lvl5pPr lvl="4"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5pPr>
            <a:lvl6pPr lvl="5"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6pPr>
            <a:lvl7pPr lvl="6"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7pPr>
            <a:lvl8pPr lvl="7"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8pPr>
            <a:lvl9pPr lvl="8"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9pPr>
          </a:lstStyle>
          <a:p/>
        </p:txBody>
      </p:sp>
      <p:sp>
        <p:nvSpPr>
          <p:cNvPr id="12" name="Google Shape;12;p1"/>
          <p:cNvSpPr txBox="1"/>
          <p:nvPr>
            <p:ph idx="1" type="body"/>
          </p:nvPr>
        </p:nvSpPr>
        <p:spPr>
          <a:xfrm>
            <a:off x="566737" y="1752600"/>
            <a:ext cx="8001000" cy="4267200"/>
          </a:xfrm>
          <a:prstGeom prst="rect">
            <a:avLst/>
          </a:prstGeom>
          <a:noFill/>
          <a:ln>
            <a:noFill/>
          </a:ln>
        </p:spPr>
        <p:txBody>
          <a:bodyPr anchorCtr="0" anchor="t" bIns="45700" lIns="91425" spcFirstLastPara="1" rIns="91425" wrap="square" tIns="45700"/>
          <a:lstStyle>
            <a:lvl1pPr indent="-419100" lvl="0" marL="457200" marR="0" rtl="0" algn="l">
              <a:spcBef>
                <a:spcPts val="600"/>
              </a:spcBef>
              <a:spcAft>
                <a:spcPts val="0"/>
              </a:spcAft>
              <a:buClr>
                <a:schemeClr val="accent2"/>
              </a:buClr>
              <a:buSzPts val="3000"/>
              <a:buFont typeface="Noto Sans Symbols"/>
              <a:buChar char="□"/>
              <a:defRPr b="0" i="0" sz="3000" u="none" cap="none" strike="noStrike">
                <a:solidFill>
                  <a:schemeClr val="dk1"/>
                </a:solidFill>
                <a:latin typeface="Verdana"/>
                <a:ea typeface="Verdana"/>
                <a:cs typeface="Verdana"/>
                <a:sym typeface="Verdana"/>
              </a:defRPr>
            </a:lvl1pPr>
            <a:lvl2pPr indent="-393700" lvl="1" marL="914400" marR="0" rtl="0" algn="l">
              <a:spcBef>
                <a:spcPts val="520"/>
              </a:spcBef>
              <a:spcAft>
                <a:spcPts val="0"/>
              </a:spcAft>
              <a:buClr>
                <a:schemeClr val="accent2"/>
              </a:buClr>
              <a:buSzPts val="2600"/>
              <a:buFont typeface="Noto Sans Symbols"/>
              <a:buChar char="■"/>
              <a:defRPr b="0" i="0" sz="2600" u="none" cap="none" strike="noStrike">
                <a:solidFill>
                  <a:schemeClr val="dk1"/>
                </a:solidFill>
                <a:latin typeface="Verdana"/>
                <a:ea typeface="Verdana"/>
                <a:cs typeface="Verdana"/>
                <a:sym typeface="Verdana"/>
              </a:defRPr>
            </a:lvl2pPr>
            <a:lvl3pPr indent="-374650" lvl="2" marL="1371600" marR="0" rtl="0" algn="l">
              <a:spcBef>
                <a:spcPts val="460"/>
              </a:spcBef>
              <a:spcAft>
                <a:spcPts val="0"/>
              </a:spcAft>
              <a:buClr>
                <a:schemeClr val="accent2"/>
              </a:buClr>
              <a:buSzPts val="2300"/>
              <a:buFont typeface="Noto Sans Symbols"/>
              <a:buChar char="□"/>
              <a:defRPr b="0" i="0" sz="2300" u="none" cap="none" strike="noStrike">
                <a:solidFill>
                  <a:schemeClr val="dk1"/>
                </a:solidFill>
                <a:latin typeface="Verdana"/>
                <a:ea typeface="Verdana"/>
                <a:cs typeface="Verdana"/>
                <a:sym typeface="Verdana"/>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dk1"/>
                </a:solidFill>
                <a:latin typeface="Verdana"/>
                <a:ea typeface="Verdana"/>
                <a:cs typeface="Verdana"/>
                <a:sym typeface="Verdana"/>
              </a:defRPr>
            </a:lvl4pPr>
            <a:lvl5pPr indent="-355600" lvl="4" marL="2286000" marR="0" rtl="0" algn="l">
              <a:spcBef>
                <a:spcPts val="500"/>
              </a:spcBef>
              <a:spcAft>
                <a:spcPts val="0"/>
              </a:spcAft>
              <a:buClr>
                <a:schemeClr val="accent2"/>
              </a:buClr>
              <a:buSzPts val="2000"/>
              <a:buFont typeface="Noto Sans Symbols"/>
              <a:buChar char="▪"/>
              <a:defRPr b="0" i="0" sz="2000" u="none" cap="none" strike="noStrike">
                <a:solidFill>
                  <a:schemeClr val="dk1"/>
                </a:solidFill>
                <a:latin typeface="Verdana"/>
                <a:ea typeface="Verdana"/>
                <a:cs typeface="Verdana"/>
                <a:sym typeface="Verdana"/>
              </a:defRPr>
            </a:lvl5pPr>
            <a:lvl6pPr indent="-355600" lvl="5" marL="2743200" marR="0" rtl="0" algn="l">
              <a:spcBef>
                <a:spcPts val="500"/>
              </a:spcBef>
              <a:spcAft>
                <a:spcPts val="0"/>
              </a:spcAft>
              <a:buClr>
                <a:schemeClr val="accent2"/>
              </a:buClr>
              <a:buSzPts val="2000"/>
              <a:buFont typeface="Noto Sans Symbols"/>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500"/>
              </a:spcBef>
              <a:spcAft>
                <a:spcPts val="0"/>
              </a:spcAft>
              <a:buClr>
                <a:schemeClr val="accent2"/>
              </a:buClr>
              <a:buSzPts val="2000"/>
              <a:buFont typeface="Noto Sans Symbols"/>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500"/>
              </a:spcBef>
              <a:spcAft>
                <a:spcPts val="0"/>
              </a:spcAft>
              <a:buClr>
                <a:schemeClr val="accent2"/>
              </a:buClr>
              <a:buSzPts val="2000"/>
              <a:buFont typeface="Noto Sans Symbols"/>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500"/>
              </a:spcBef>
              <a:spcAft>
                <a:spcPts val="0"/>
              </a:spcAft>
              <a:buClr>
                <a:schemeClr val="accent2"/>
              </a:buClr>
              <a:buSzPts val="2000"/>
              <a:buFont typeface="Noto Sans Symbols"/>
              <a:buChar char="▪"/>
              <a:defRPr b="0" i="0" sz="2000" u="none" cap="none" strike="noStrike">
                <a:solidFill>
                  <a:schemeClr val="dk1"/>
                </a:solidFill>
                <a:latin typeface="Verdana"/>
                <a:ea typeface="Verdana"/>
                <a:cs typeface="Verdana"/>
                <a:sym typeface="Verdana"/>
              </a:defRPr>
            </a:lvl9pPr>
          </a:lstStyle>
          <a:p/>
        </p:txBody>
      </p:sp>
      <p:sp>
        <p:nvSpPr>
          <p:cNvPr id="13" name="Google Shape;13;p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200" u="none">
                <a:solidFill>
                  <a:schemeClr val="dk1"/>
                </a:solidFill>
                <a:latin typeface="Verdana"/>
                <a:ea typeface="Verdana"/>
                <a:cs typeface="Verdana"/>
                <a:sym typeface="Verdana"/>
              </a:defRPr>
            </a:lvl1pPr>
            <a:lvl2pPr lvl="1" marR="0" rtl="0" algn="l">
              <a:lnSpc>
                <a:spcPct val="100000"/>
              </a:lnSpc>
              <a:spcBef>
                <a:spcPts val="0"/>
              </a:spcBef>
              <a:spcAft>
                <a:spcPts val="0"/>
              </a:spcAft>
              <a:buSzPts val="1400"/>
              <a:buNone/>
              <a:defRPr b="0" i="0" sz="16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6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6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6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6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6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6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600" u="none" cap="none" strike="noStrike">
                <a:solidFill>
                  <a:schemeClr val="dk1"/>
                </a:solidFill>
                <a:latin typeface="Verdana"/>
                <a:ea typeface="Verdana"/>
                <a:cs typeface="Verdana"/>
                <a:sym typeface="Verdana"/>
              </a:defRPr>
            </a:lvl9pPr>
          </a:lstStyle>
          <a:p/>
        </p:txBody>
      </p:sp>
      <p:sp>
        <p:nvSpPr>
          <p:cNvPr id="14" name="Google Shape;14;p1"/>
          <p:cNvSpPr txBox="1"/>
          <p:nvPr>
            <p:ph idx="11" type="ftr"/>
          </p:nvPr>
        </p:nvSpPr>
        <p:spPr>
          <a:xfrm>
            <a:off x="3048000" y="6172200"/>
            <a:ext cx="2895600" cy="457200"/>
          </a:xfrm>
          <a:prstGeom prst="rect">
            <a:avLst/>
          </a:prstGeom>
          <a:noFill/>
          <a:ln>
            <a:noFill/>
          </a:ln>
        </p:spPr>
        <p:txBody>
          <a:bodyPr anchorCtr="0" anchor="t" bIns="45700" lIns="91425" spcFirstLastPara="1" rIns="91425" wrap="square" tIns="45700"/>
          <a:lstStyle>
            <a:lvl1pPr lvl="0" marR="0" rtl="0" algn="ctr">
              <a:lnSpc>
                <a:spcPct val="100000"/>
              </a:lnSpc>
              <a:spcBef>
                <a:spcPts val="0"/>
              </a:spcBef>
              <a:spcAft>
                <a:spcPts val="0"/>
              </a:spcAft>
              <a:buSzPts val="1400"/>
              <a:buNone/>
              <a:defRPr b="0" i="0" sz="1200" u="none">
                <a:solidFill>
                  <a:schemeClr val="dk1"/>
                </a:solidFill>
                <a:latin typeface="Verdana"/>
                <a:ea typeface="Verdana"/>
                <a:cs typeface="Verdana"/>
                <a:sym typeface="Verdana"/>
              </a:defRPr>
            </a:lvl1pPr>
            <a:lvl2pPr lvl="1" marR="0" rtl="0" algn="l">
              <a:lnSpc>
                <a:spcPct val="100000"/>
              </a:lnSpc>
              <a:spcBef>
                <a:spcPts val="0"/>
              </a:spcBef>
              <a:spcAft>
                <a:spcPts val="0"/>
              </a:spcAft>
              <a:buSzPts val="1400"/>
              <a:buNone/>
              <a:defRPr b="0" i="0" sz="16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6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6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6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6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6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6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600" u="none" cap="none" strike="noStrike">
                <a:solidFill>
                  <a:schemeClr val="dk1"/>
                </a:solidFill>
                <a:latin typeface="Verdana"/>
                <a:ea typeface="Verdana"/>
                <a:cs typeface="Verdana"/>
                <a:sym typeface="Verdana"/>
              </a:defRPr>
            </a:lvl9pPr>
          </a:lstStyle>
          <a:p/>
        </p:txBody>
      </p:sp>
      <p:sp>
        <p:nvSpPr>
          <p:cNvPr id="15" name="Google Shape;15;p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1pPr>
            <a:lvl2pPr indent="0" lvl="1" marL="0" marR="0" rtl="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2pPr>
            <a:lvl3pPr indent="0" lvl="2" marL="0" marR="0" rtl="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3pPr>
            <a:lvl4pPr indent="0" lvl="3" marL="0" marR="0" rtl="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4pPr>
            <a:lvl5pPr indent="0" lvl="4" marL="0" marR="0" rtl="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5pPr>
            <a:lvl6pPr indent="0" lvl="5" marL="0" marR="0" rtl="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6pPr>
            <a:lvl7pPr indent="0" lvl="6" marL="0" marR="0" rtl="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7pPr>
            <a:lvl8pPr indent="0" lvl="7" marL="0" marR="0" rtl="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8pPr>
            <a:lvl9pPr indent="0" lvl="8" marL="0" marR="0" rtl="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2"/>
  </p:sldLayoutIdLst>
  <p:transition spd="slow">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22" name="Shape 22"/>
        <p:cNvGrpSpPr/>
        <p:nvPr/>
      </p:nvGrpSpPr>
      <p:grpSpPr>
        <a:xfrm>
          <a:off x="0" y="0"/>
          <a:ext cx="0" cy="0"/>
          <a:chOff x="0" y="0"/>
          <a:chExt cx="0" cy="0"/>
        </a:xfrm>
      </p:grpSpPr>
      <p:sp>
        <p:nvSpPr>
          <p:cNvPr id="23" name="Google Shape;23;p3"/>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1pPr>
            <a:lvl2pPr lvl="1"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2pPr>
            <a:lvl3pPr lvl="2"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3pPr>
            <a:lvl4pPr lvl="3"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4pPr>
            <a:lvl5pPr lvl="4"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5pPr>
            <a:lvl6pPr lvl="5"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6pPr>
            <a:lvl7pPr lvl="6"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7pPr>
            <a:lvl8pPr lvl="7"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8pPr>
            <a:lvl9pPr lvl="8" marR="0" rtl="0" algn="l">
              <a:spcBef>
                <a:spcPts val="0"/>
              </a:spcBef>
              <a:spcAft>
                <a:spcPts val="0"/>
              </a:spcAft>
              <a:buSzPts val="1400"/>
              <a:buNone/>
              <a:defRPr b="0" i="0" sz="3800" u="none" cap="none" strike="noStrike">
                <a:solidFill>
                  <a:schemeClr val="dk2"/>
                </a:solidFill>
                <a:latin typeface="Verdana"/>
                <a:ea typeface="Verdana"/>
                <a:cs typeface="Verdana"/>
                <a:sym typeface="Verdana"/>
              </a:defRPr>
            </a:lvl9pPr>
          </a:lstStyle>
          <a:p/>
        </p:txBody>
      </p:sp>
      <p:sp>
        <p:nvSpPr>
          <p:cNvPr id="24" name="Google Shape;24;p3"/>
          <p:cNvSpPr txBox="1"/>
          <p:nvPr>
            <p:ph idx="1" type="body"/>
          </p:nvPr>
        </p:nvSpPr>
        <p:spPr>
          <a:xfrm>
            <a:off x="566737" y="1752600"/>
            <a:ext cx="8001000" cy="4267200"/>
          </a:xfrm>
          <a:prstGeom prst="rect">
            <a:avLst/>
          </a:prstGeom>
          <a:noFill/>
          <a:ln>
            <a:noFill/>
          </a:ln>
        </p:spPr>
        <p:txBody>
          <a:bodyPr anchorCtr="0" anchor="t" bIns="45700" lIns="91425" spcFirstLastPara="1" rIns="91425" wrap="square" tIns="45700"/>
          <a:lstStyle>
            <a:lvl1pPr indent="-419100" lvl="0" marL="457200" marR="0" rtl="0" algn="l">
              <a:spcBef>
                <a:spcPts val="600"/>
              </a:spcBef>
              <a:spcAft>
                <a:spcPts val="0"/>
              </a:spcAft>
              <a:buClr>
                <a:schemeClr val="accent2"/>
              </a:buClr>
              <a:buSzPts val="3000"/>
              <a:buFont typeface="Noto Sans Symbols"/>
              <a:buChar char="□"/>
              <a:defRPr b="0" i="0" sz="3000" u="none" cap="none" strike="noStrike">
                <a:solidFill>
                  <a:schemeClr val="dk1"/>
                </a:solidFill>
                <a:latin typeface="Verdana"/>
                <a:ea typeface="Verdana"/>
                <a:cs typeface="Verdana"/>
                <a:sym typeface="Verdana"/>
              </a:defRPr>
            </a:lvl1pPr>
            <a:lvl2pPr indent="-393700" lvl="1" marL="914400" marR="0" rtl="0" algn="l">
              <a:spcBef>
                <a:spcPts val="520"/>
              </a:spcBef>
              <a:spcAft>
                <a:spcPts val="0"/>
              </a:spcAft>
              <a:buClr>
                <a:schemeClr val="accent2"/>
              </a:buClr>
              <a:buSzPts val="2600"/>
              <a:buFont typeface="Noto Sans Symbols"/>
              <a:buChar char="■"/>
              <a:defRPr b="0" i="0" sz="2600" u="none" cap="none" strike="noStrike">
                <a:solidFill>
                  <a:schemeClr val="dk1"/>
                </a:solidFill>
                <a:latin typeface="Verdana"/>
                <a:ea typeface="Verdana"/>
                <a:cs typeface="Verdana"/>
                <a:sym typeface="Verdana"/>
              </a:defRPr>
            </a:lvl2pPr>
            <a:lvl3pPr indent="-374650" lvl="2" marL="1371600" marR="0" rtl="0" algn="l">
              <a:spcBef>
                <a:spcPts val="460"/>
              </a:spcBef>
              <a:spcAft>
                <a:spcPts val="0"/>
              </a:spcAft>
              <a:buClr>
                <a:schemeClr val="accent2"/>
              </a:buClr>
              <a:buSzPts val="2300"/>
              <a:buFont typeface="Noto Sans Symbols"/>
              <a:buChar char="□"/>
              <a:defRPr b="0" i="0" sz="2300" u="none" cap="none" strike="noStrike">
                <a:solidFill>
                  <a:schemeClr val="dk1"/>
                </a:solidFill>
                <a:latin typeface="Verdana"/>
                <a:ea typeface="Verdana"/>
                <a:cs typeface="Verdana"/>
                <a:sym typeface="Verdana"/>
              </a:defRPr>
            </a:lvl3pPr>
            <a:lvl4pPr indent="-355600" lvl="3" marL="1828800" marR="0" rtl="0" algn="l">
              <a:spcBef>
                <a:spcPts val="400"/>
              </a:spcBef>
              <a:spcAft>
                <a:spcPts val="0"/>
              </a:spcAft>
              <a:buClr>
                <a:schemeClr val="accent2"/>
              </a:buClr>
              <a:buSzPts val="2000"/>
              <a:buFont typeface="Noto Sans Symbols"/>
              <a:buChar char="■"/>
              <a:defRPr b="0" i="0" sz="2000" u="none" cap="none" strike="noStrike">
                <a:solidFill>
                  <a:schemeClr val="dk1"/>
                </a:solidFill>
                <a:latin typeface="Verdana"/>
                <a:ea typeface="Verdana"/>
                <a:cs typeface="Verdana"/>
                <a:sym typeface="Verdana"/>
              </a:defRPr>
            </a:lvl4pPr>
            <a:lvl5pPr indent="-355600" lvl="4" marL="2286000" marR="0" rtl="0" algn="l">
              <a:spcBef>
                <a:spcPts val="500"/>
              </a:spcBef>
              <a:spcAft>
                <a:spcPts val="0"/>
              </a:spcAft>
              <a:buClr>
                <a:schemeClr val="accent2"/>
              </a:buClr>
              <a:buSzPts val="2000"/>
              <a:buFont typeface="Noto Sans Symbols"/>
              <a:buChar char="▪"/>
              <a:defRPr b="0" i="0" sz="2000" u="none" cap="none" strike="noStrike">
                <a:solidFill>
                  <a:schemeClr val="dk1"/>
                </a:solidFill>
                <a:latin typeface="Verdana"/>
                <a:ea typeface="Verdana"/>
                <a:cs typeface="Verdana"/>
                <a:sym typeface="Verdana"/>
              </a:defRPr>
            </a:lvl5pPr>
            <a:lvl6pPr indent="-355600" lvl="5" marL="2743200" marR="0" rtl="0" algn="l">
              <a:spcBef>
                <a:spcPts val="500"/>
              </a:spcBef>
              <a:spcAft>
                <a:spcPts val="0"/>
              </a:spcAft>
              <a:buClr>
                <a:schemeClr val="accent2"/>
              </a:buClr>
              <a:buSzPts val="2000"/>
              <a:buFont typeface="Noto Sans Symbols"/>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500"/>
              </a:spcBef>
              <a:spcAft>
                <a:spcPts val="0"/>
              </a:spcAft>
              <a:buClr>
                <a:schemeClr val="accent2"/>
              </a:buClr>
              <a:buSzPts val="2000"/>
              <a:buFont typeface="Noto Sans Symbols"/>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500"/>
              </a:spcBef>
              <a:spcAft>
                <a:spcPts val="0"/>
              </a:spcAft>
              <a:buClr>
                <a:schemeClr val="accent2"/>
              </a:buClr>
              <a:buSzPts val="2000"/>
              <a:buFont typeface="Noto Sans Symbols"/>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500"/>
              </a:spcBef>
              <a:spcAft>
                <a:spcPts val="0"/>
              </a:spcAft>
              <a:buClr>
                <a:schemeClr val="accent2"/>
              </a:buClr>
              <a:buSzPts val="2000"/>
              <a:buFont typeface="Noto Sans Symbols"/>
              <a:buChar char="▪"/>
              <a:defRPr b="0" i="0" sz="2000" u="none" cap="none" strike="noStrike">
                <a:solidFill>
                  <a:schemeClr val="dk1"/>
                </a:solidFill>
                <a:latin typeface="Verdana"/>
                <a:ea typeface="Verdana"/>
                <a:cs typeface="Verdana"/>
                <a:sym typeface="Verdana"/>
              </a:defRPr>
            </a:lvl9pPr>
          </a:lstStyle>
          <a:p/>
        </p:txBody>
      </p:sp>
      <p:sp>
        <p:nvSpPr>
          <p:cNvPr id="25" name="Google Shape;25;p3"/>
          <p:cNvSpPr/>
          <p:nvPr/>
        </p:nvSpPr>
        <p:spPr>
          <a:xfrm>
            <a:off x="609600" y="1566862"/>
            <a:ext cx="7958137" cy="109537"/>
          </a:xfrm>
          <a:custGeom>
            <a:rect b="b" l="l" r="r" t="t"/>
            <a:pathLst>
              <a:path extrusionOk="0" h="1000" w="1000">
                <a:moveTo>
                  <a:pt x="0" y="0"/>
                </a:moveTo>
                <a:lnTo>
                  <a:pt x="585" y="0"/>
                </a:lnTo>
                <a:lnTo>
                  <a:pt x="585" y="1000"/>
                </a:lnTo>
                <a:lnTo>
                  <a:pt x="0" y="1000"/>
                </a:lnTo>
                <a:lnTo>
                  <a:pt x="0" y="0"/>
                </a:lnTo>
                <a:close/>
              </a:path>
              <a:path extrusionOk="0" h="1000" w="1000">
                <a:moveTo>
                  <a:pt x="0" y="0"/>
                </a:moveTo>
                <a:lnTo>
                  <a:pt x="1000" y="0"/>
                </a:lnTo>
              </a:path>
            </a:pathLst>
          </a:custGeom>
          <a:solidFill>
            <a:schemeClr val="accent2"/>
          </a:solidFill>
          <a:ln cap="flat" cmpd="sng" w="952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a:solidFill>
                <a:schemeClr val="dk1"/>
              </a:solidFill>
              <a:latin typeface="Verdana"/>
              <a:ea typeface="Verdana"/>
              <a:cs typeface="Verdana"/>
              <a:sym typeface="Verdana"/>
            </a:endParaRPr>
          </a:p>
        </p:txBody>
      </p:sp>
      <p:cxnSp>
        <p:nvCxnSpPr>
          <p:cNvPr id="26" name="Google Shape;26;p3"/>
          <p:cNvCxnSpPr/>
          <p:nvPr/>
        </p:nvCxnSpPr>
        <p:spPr>
          <a:xfrm>
            <a:off x="609600" y="6172200"/>
            <a:ext cx="7924800" cy="0"/>
          </a:xfrm>
          <a:prstGeom prst="straightConnector1">
            <a:avLst/>
          </a:prstGeom>
          <a:noFill/>
          <a:ln cap="flat" cmpd="sng" w="9525">
            <a:solidFill>
              <a:schemeClr val="accent2"/>
            </a:solidFill>
            <a:prstDash val="solid"/>
            <a:miter lim="800000"/>
            <a:headEnd len="med" w="med" type="none"/>
            <a:tailEnd len="med" w="med" type="none"/>
          </a:ln>
        </p:spPr>
      </p:cxnSp>
      <p:sp>
        <p:nvSpPr>
          <p:cNvPr id="27" name="Google Shape;27;p3"/>
          <p:cNvSpPr txBox="1"/>
          <p:nvPr>
            <p:ph idx="10" type="dt"/>
          </p:nvPr>
        </p:nvSpPr>
        <p:spPr>
          <a:xfrm>
            <a:off x="609600" y="6245225"/>
            <a:ext cx="1981200" cy="47625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SzPts val="1400"/>
              <a:buNone/>
              <a:defRPr b="0" i="0" sz="1200" u="none">
                <a:solidFill>
                  <a:schemeClr val="dk1"/>
                </a:solidFill>
                <a:latin typeface="Verdana"/>
                <a:ea typeface="Verdana"/>
                <a:cs typeface="Verdana"/>
                <a:sym typeface="Verdana"/>
              </a:defRPr>
            </a:lvl1pPr>
            <a:lvl2pPr lvl="1" marR="0" rtl="0" algn="l">
              <a:lnSpc>
                <a:spcPct val="100000"/>
              </a:lnSpc>
              <a:spcBef>
                <a:spcPts val="0"/>
              </a:spcBef>
              <a:spcAft>
                <a:spcPts val="0"/>
              </a:spcAft>
              <a:buSzPts val="1400"/>
              <a:buNone/>
              <a:defRPr b="0" i="0" sz="16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6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6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6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6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6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6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600" u="none" cap="none" strike="noStrike">
                <a:solidFill>
                  <a:schemeClr val="dk1"/>
                </a:solidFill>
                <a:latin typeface="Verdana"/>
                <a:ea typeface="Verdana"/>
                <a:cs typeface="Verdana"/>
                <a:sym typeface="Verdana"/>
              </a:defRPr>
            </a:lvl9pPr>
          </a:lstStyle>
          <a:p/>
        </p:txBody>
      </p:sp>
      <p:sp>
        <p:nvSpPr>
          <p:cNvPr id="28" name="Google Shape;28;p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lnSpc>
                <a:spcPct val="100000"/>
              </a:lnSpc>
              <a:spcBef>
                <a:spcPts val="0"/>
              </a:spcBef>
              <a:spcAft>
                <a:spcPts val="0"/>
              </a:spcAft>
              <a:buSzPts val="1400"/>
              <a:buNone/>
              <a:defRPr b="0" i="0" sz="1200" u="none">
                <a:solidFill>
                  <a:schemeClr val="dk1"/>
                </a:solidFill>
                <a:latin typeface="Verdana"/>
                <a:ea typeface="Verdana"/>
                <a:cs typeface="Verdana"/>
                <a:sym typeface="Verdana"/>
              </a:defRPr>
            </a:lvl1pPr>
            <a:lvl2pPr lvl="1" marR="0" rtl="0" algn="l">
              <a:lnSpc>
                <a:spcPct val="100000"/>
              </a:lnSpc>
              <a:spcBef>
                <a:spcPts val="0"/>
              </a:spcBef>
              <a:spcAft>
                <a:spcPts val="0"/>
              </a:spcAft>
              <a:buSzPts val="1400"/>
              <a:buNone/>
              <a:defRPr b="0" i="0" sz="16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16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16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16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16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16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16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1600" u="none" cap="none" strike="noStrike">
                <a:solidFill>
                  <a:schemeClr val="dk1"/>
                </a:solidFill>
                <a:latin typeface="Verdana"/>
                <a:ea typeface="Verdana"/>
                <a:cs typeface="Verdana"/>
                <a:sym typeface="Verdana"/>
              </a:defRPr>
            </a:lvl9pPr>
          </a:lstStyle>
          <a:p/>
        </p:txBody>
      </p:sp>
      <p:sp>
        <p:nvSpPr>
          <p:cNvPr id="29" name="Google Shape;29;p3"/>
          <p:cNvSpPr txBox="1"/>
          <p:nvPr>
            <p:ph idx="12" type="sldNum"/>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1pPr>
            <a:lvl2pPr indent="0" lvl="1" marL="0" marR="0" rtl="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2pPr>
            <a:lvl3pPr indent="0" lvl="2" marL="0" marR="0" rtl="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3pPr>
            <a:lvl4pPr indent="0" lvl="3" marL="0" marR="0" rtl="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4pPr>
            <a:lvl5pPr indent="0" lvl="4" marL="0" marR="0" rtl="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5pPr>
            <a:lvl6pPr indent="0" lvl="5" marL="0" marR="0" rtl="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6pPr>
            <a:lvl7pPr indent="0" lvl="6" marL="0" marR="0" rtl="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7pPr>
            <a:lvl8pPr indent="0" lvl="7" marL="0" marR="0" rtl="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8pPr>
            <a:lvl9pPr indent="0" lvl="8" marL="0" marR="0" rtl="0" algn="r">
              <a:lnSpc>
                <a:spcPct val="100000"/>
              </a:lnSpc>
              <a:spcBef>
                <a:spcPts val="0"/>
              </a:spcBef>
              <a:spcAft>
                <a:spcPts val="0"/>
              </a:spcAft>
              <a:buClr>
                <a:schemeClr val="dk1"/>
              </a:buClr>
              <a:buSzPts val="1200"/>
              <a:buFont typeface="Verdana"/>
              <a:buNone/>
              <a:defRPr b="0" i="0" sz="12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slow">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0.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2.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0.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6.png"/><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48.png"/><Relationship Id="rId7" Type="http://schemas.openxmlformats.org/officeDocument/2006/relationships/image" Target="../media/image43.png"/><Relationship Id="rId8"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6.png"/><Relationship Id="rId4" Type="http://schemas.openxmlformats.org/officeDocument/2006/relationships/image" Target="../media/image71.png"/><Relationship Id="rId5" Type="http://schemas.openxmlformats.org/officeDocument/2006/relationships/image" Target="../media/image47.png"/><Relationship Id="rId6"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5.png"/><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1.png"/><Relationship Id="rId4" Type="http://schemas.openxmlformats.org/officeDocument/2006/relationships/image" Target="../media/image53.png"/><Relationship Id="rId5"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6.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7.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6.png"/><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9.png"/><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0.jpg"/></Relationships>
</file>

<file path=ppt/slides/_rels/slide54.xml.rels><?xml version="1.0" encoding="UTF-8" standalone="yes"?><Relationships xmlns="http://schemas.openxmlformats.org/package/2006/relationships"><Relationship Id="rId11" Type="http://schemas.openxmlformats.org/officeDocument/2006/relationships/image" Target="../media/image87.png"/><Relationship Id="rId10" Type="http://schemas.openxmlformats.org/officeDocument/2006/relationships/image" Target="../media/image72.png"/><Relationship Id="rId13" Type="http://schemas.openxmlformats.org/officeDocument/2006/relationships/image" Target="../media/image81.png"/><Relationship Id="rId12"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7.png"/><Relationship Id="rId4" Type="http://schemas.openxmlformats.org/officeDocument/2006/relationships/image" Target="../media/image64.png"/><Relationship Id="rId9" Type="http://schemas.openxmlformats.org/officeDocument/2006/relationships/image" Target="../media/image74.png"/><Relationship Id="rId15" Type="http://schemas.openxmlformats.org/officeDocument/2006/relationships/image" Target="../media/image82.png"/><Relationship Id="rId14" Type="http://schemas.openxmlformats.org/officeDocument/2006/relationships/image" Target="../media/image83.png"/><Relationship Id="rId17" Type="http://schemas.openxmlformats.org/officeDocument/2006/relationships/image" Target="../media/image78.png"/><Relationship Id="rId16" Type="http://schemas.openxmlformats.org/officeDocument/2006/relationships/image" Target="../media/image86.png"/><Relationship Id="rId5" Type="http://schemas.openxmlformats.org/officeDocument/2006/relationships/image" Target="../media/image68.png"/><Relationship Id="rId19" Type="http://schemas.openxmlformats.org/officeDocument/2006/relationships/image" Target="../media/image84.png"/><Relationship Id="rId6" Type="http://schemas.openxmlformats.org/officeDocument/2006/relationships/image" Target="../media/image77.png"/><Relationship Id="rId18" Type="http://schemas.openxmlformats.org/officeDocument/2006/relationships/image" Target="../media/image85.png"/><Relationship Id="rId7" Type="http://schemas.openxmlformats.org/officeDocument/2006/relationships/image" Target="../media/image73.png"/><Relationship Id="rId8" Type="http://schemas.openxmlformats.org/officeDocument/2006/relationships/image" Target="../media/image8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5"/>
          <p:cNvSpPr txBox="1"/>
          <p:nvPr>
            <p:ph type="ctrTitle"/>
          </p:nvPr>
        </p:nvSpPr>
        <p:spPr>
          <a:xfrm>
            <a:off x="685800" y="990600"/>
            <a:ext cx="7772400" cy="1371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A50021"/>
              </a:buClr>
              <a:buSzPts val="4400"/>
              <a:buFont typeface="Verdana"/>
              <a:buNone/>
            </a:pPr>
            <a:r>
              <a:rPr b="1" i="0" lang="en-US" sz="4400" u="none">
                <a:solidFill>
                  <a:srgbClr val="A50021"/>
                </a:solidFill>
                <a:latin typeface="Verdana"/>
                <a:ea typeface="Verdana"/>
                <a:cs typeface="Verdana"/>
                <a:sym typeface="Verdana"/>
              </a:rPr>
              <a:t>Principal Component Analysis (PCA)</a:t>
            </a:r>
            <a:endParaRPr/>
          </a:p>
        </p:txBody>
      </p:sp>
      <p:sp>
        <p:nvSpPr>
          <p:cNvPr id="103" name="Google Shape;103;p15"/>
          <p:cNvSpPr txBox="1"/>
          <p:nvPr>
            <p:ph idx="1" type="subTitle"/>
          </p:nvPr>
        </p:nvSpPr>
        <p:spPr>
          <a:xfrm>
            <a:off x="1447800" y="2667000"/>
            <a:ext cx="7696200" cy="160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800"/>
              <a:buNone/>
            </a:pPr>
            <a:r>
              <a:rPr b="0" i="1" lang="en-US" sz="2800" u="none">
                <a:solidFill>
                  <a:schemeClr val="dk1"/>
                </a:solidFill>
                <a:latin typeface="Verdana"/>
                <a:ea typeface="Verdana"/>
                <a:cs typeface="Verdana"/>
                <a:sym typeface="Verdana"/>
              </a:rPr>
              <a:t>Lecture 39, 12-Nov-18</a:t>
            </a:r>
            <a:endParaRPr/>
          </a:p>
          <a:p>
            <a:pPr indent="0" lvl="0" marL="0" rtl="0" algn="l">
              <a:lnSpc>
                <a:spcPct val="100000"/>
              </a:lnSpc>
              <a:spcBef>
                <a:spcPts val="560"/>
              </a:spcBef>
              <a:spcAft>
                <a:spcPts val="0"/>
              </a:spcAft>
              <a:buSzPts val="2800"/>
              <a:buNone/>
            </a:pPr>
            <a:r>
              <a:t/>
            </a:r>
            <a:endParaRPr b="1" i="0" sz="2800" u="none">
              <a:solidFill>
                <a:schemeClr val="dk1"/>
              </a:solidFill>
              <a:latin typeface="Verdana"/>
              <a:ea typeface="Verdana"/>
              <a:cs typeface="Verdana"/>
              <a:sym typeface="Verdana"/>
            </a:endParaRPr>
          </a:p>
          <a:p>
            <a:pPr indent="0" lvl="0" marL="0" rtl="0" algn="l">
              <a:lnSpc>
                <a:spcPct val="100000"/>
              </a:lnSpc>
              <a:spcBef>
                <a:spcPts val="560"/>
              </a:spcBef>
              <a:spcAft>
                <a:spcPts val="0"/>
              </a:spcAft>
              <a:buSzPts val="2800"/>
              <a:buNone/>
            </a:pPr>
            <a:r>
              <a:t/>
            </a:r>
            <a:endParaRPr b="0" i="0" sz="2800" u="none">
              <a:solidFill>
                <a:schemeClr val="dk1"/>
              </a:solidFill>
              <a:latin typeface="Verdana"/>
              <a:ea typeface="Verdana"/>
              <a:cs typeface="Verdana"/>
              <a:sym typeface="Verdana"/>
            </a:endParaRPr>
          </a:p>
          <a:p>
            <a:pPr indent="0" lvl="0" marL="0" rtl="0" algn="l">
              <a:lnSpc>
                <a:spcPct val="100000"/>
              </a:lnSpc>
              <a:spcBef>
                <a:spcPts val="480"/>
              </a:spcBef>
              <a:spcAft>
                <a:spcPts val="0"/>
              </a:spcAft>
              <a:buSzPts val="2400"/>
              <a:buNone/>
            </a:pPr>
            <a:r>
              <a:rPr b="0" i="1" lang="en-US" sz="2400" u="none">
                <a:solidFill>
                  <a:schemeClr val="dk1"/>
                </a:solidFill>
                <a:latin typeface="Verdana"/>
                <a:ea typeface="Verdana"/>
                <a:cs typeface="Verdana"/>
                <a:sym typeface="Verdana"/>
              </a:rPr>
              <a:t>Dr. Partha Pratim Das</a:t>
            </a:r>
            <a:endParaRPr/>
          </a:p>
        </p:txBody>
      </p:sp>
      <p:sp>
        <p:nvSpPr>
          <p:cNvPr id="104" name="Google Shape;104;p15"/>
          <p:cNvSpPr txBox="1"/>
          <p:nvPr/>
        </p:nvSpPr>
        <p:spPr>
          <a:xfrm>
            <a:off x="838200" y="5257800"/>
            <a:ext cx="5791200" cy="58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0" i="1" lang="en-US" sz="1600" u="none">
                <a:solidFill>
                  <a:schemeClr val="dk1"/>
                </a:solidFill>
                <a:latin typeface="Verdana"/>
                <a:ea typeface="Verdana"/>
                <a:cs typeface="Verdana"/>
                <a:sym typeface="Verdana"/>
              </a:rPr>
              <a:t>Department of Computer Science and Engineering of</a:t>
            </a:r>
            <a:endParaRPr/>
          </a:p>
          <a:p>
            <a:pPr indent="0" lvl="0" marL="0" marR="0" rtl="0" algn="l">
              <a:lnSpc>
                <a:spcPct val="100000"/>
              </a:lnSpc>
              <a:spcBef>
                <a:spcPts val="0"/>
              </a:spcBef>
              <a:spcAft>
                <a:spcPts val="0"/>
              </a:spcAft>
              <a:buClr>
                <a:schemeClr val="dk1"/>
              </a:buClr>
              <a:buSzPts val="1600"/>
              <a:buFont typeface="Verdana"/>
              <a:buNone/>
            </a:pPr>
            <a:r>
              <a:rPr b="0" i="1" lang="en-US" sz="1600" u="none">
                <a:solidFill>
                  <a:schemeClr val="dk1"/>
                </a:solidFill>
                <a:latin typeface="Verdana"/>
                <a:ea typeface="Verdana"/>
                <a:cs typeface="Verdana"/>
                <a:sym typeface="Verdana"/>
              </a:rPr>
              <a:t>Indian Institute of Technology, Kharagpur</a:t>
            </a:r>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4"/>
          <p:cNvSpPr txBox="1"/>
          <p:nvPr/>
        </p:nvSpPr>
        <p:spPr>
          <a:xfrm>
            <a:off x="939800" y="1798637"/>
            <a:ext cx="7793037" cy="3786187"/>
          </a:xfrm>
          <a:prstGeom prst="rect">
            <a:avLst/>
          </a:prstGeom>
          <a:noFill/>
          <a:ln>
            <a:noFill/>
          </a:ln>
        </p:spPr>
        <p:txBody>
          <a:bodyPr anchorCtr="0" anchor="t" bIns="45700" lIns="91425" spcFirstLastPara="1" rIns="91425" wrap="square" tIns="45700">
            <a:noAutofit/>
          </a:bodyPr>
          <a:lstStyle/>
          <a:p>
            <a:pPr indent="-347662" lvl="0" marL="347662" marR="0" rtl="0" algn="l">
              <a:lnSpc>
                <a:spcPct val="100000"/>
              </a:lnSpc>
              <a:spcBef>
                <a:spcPts val="0"/>
              </a:spcBef>
              <a:spcAft>
                <a:spcPts val="0"/>
              </a:spcAft>
              <a:buClr>
                <a:srgbClr val="009900"/>
              </a:buClr>
              <a:buSzPts val="2400"/>
              <a:buFont typeface="Times New Roman"/>
              <a:buNone/>
            </a:pPr>
            <a:r>
              <a:rPr b="1" i="0" lang="en-US" sz="2400" u="none">
                <a:solidFill>
                  <a:srgbClr val="009900"/>
                </a:solidFill>
                <a:latin typeface="Times New Roman"/>
                <a:ea typeface="Times New Roman"/>
                <a:cs typeface="Times New Roman"/>
                <a:sym typeface="Times New Roman"/>
              </a:rPr>
              <a:t>2.</a:t>
            </a:r>
            <a:r>
              <a:rPr b="0" i="0" lang="en-US" sz="2400" u="none">
                <a:solidFill>
                  <a:schemeClr val="dk1"/>
                </a:solidFill>
                <a:latin typeface="Times New Roman"/>
                <a:ea typeface="Times New Roman"/>
                <a:cs typeface="Times New Roman"/>
                <a:sym typeface="Times New Roman"/>
              </a:rPr>
              <a:t>	The numbers along the main diagonal of a diagonal matrix are equal to its eigenvalues.  It is not difficult to show using the definition </a:t>
            </a:r>
            <a:r>
              <a:rPr b="1" i="0" lang="en-US" sz="2400" u="none">
                <a:solidFill>
                  <a:schemeClr val="dk1"/>
                </a:solidFill>
                <a:latin typeface="Times New Roman"/>
                <a:ea typeface="Times New Roman"/>
                <a:cs typeface="Times New Roman"/>
                <a:sym typeface="Times New Roman"/>
              </a:rPr>
              <a:t>Me</a:t>
            </a:r>
            <a:r>
              <a:rPr b="0" i="0" lang="en-US" sz="2400" u="none">
                <a:solidFill>
                  <a:schemeClr val="dk1"/>
                </a:solidFill>
                <a:latin typeface="Times New Roman"/>
                <a:ea typeface="Times New Roman"/>
                <a:cs typeface="Times New Roman"/>
                <a:sym typeface="Times New Roman"/>
              </a:rPr>
              <a:t> =  λ </a:t>
            </a:r>
            <a:r>
              <a:rPr b="1" i="0" lang="en-US" sz="2400" u="none">
                <a:solidFill>
                  <a:schemeClr val="dk1"/>
                </a:solidFill>
                <a:latin typeface="Times New Roman"/>
                <a:ea typeface="Times New Roman"/>
                <a:cs typeface="Times New Roman"/>
                <a:sym typeface="Times New Roman"/>
              </a:rPr>
              <a:t>e</a:t>
            </a:r>
            <a:r>
              <a:rPr b="0" i="0" lang="en-US" sz="2400" u="none">
                <a:solidFill>
                  <a:schemeClr val="dk1"/>
                </a:solidFill>
                <a:latin typeface="Times New Roman"/>
                <a:ea typeface="Times New Roman"/>
                <a:cs typeface="Times New Roman"/>
                <a:sym typeface="Times New Roman"/>
              </a:rPr>
              <a:t> that the eigenvectors can be written by inspection when </a:t>
            </a:r>
            <a:r>
              <a:rPr b="1" i="0"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 is diagonal.</a:t>
            </a:r>
            <a:endParaRPr/>
          </a:p>
          <a:p>
            <a:pPr indent="-347662" lvl="0" marL="347662" marR="0" rtl="0" algn="l">
              <a:lnSpc>
                <a:spcPct val="100000"/>
              </a:lnSpc>
              <a:spcBef>
                <a:spcPts val="0"/>
              </a:spcBef>
              <a:spcAft>
                <a:spcPts val="0"/>
              </a:spcAft>
              <a:buClr>
                <a:schemeClr val="dk1"/>
              </a:buClr>
              <a:buSzPts val="2400"/>
              <a:buFont typeface="Verdana"/>
              <a:buNone/>
            </a:pPr>
            <a:r>
              <a:t/>
            </a:r>
            <a:endParaRPr b="0" i="0" sz="2400" u="none">
              <a:solidFill>
                <a:schemeClr val="dk1"/>
              </a:solidFill>
              <a:latin typeface="Times New Roman"/>
              <a:ea typeface="Times New Roman"/>
              <a:cs typeface="Times New Roman"/>
              <a:sym typeface="Times New Roman"/>
            </a:endParaRPr>
          </a:p>
          <a:p>
            <a:pPr indent="-347662" lvl="0" marL="347662" marR="0" rtl="0" algn="l">
              <a:lnSpc>
                <a:spcPct val="100000"/>
              </a:lnSpc>
              <a:spcBef>
                <a:spcPts val="0"/>
              </a:spcBef>
              <a:spcAft>
                <a:spcPts val="0"/>
              </a:spcAft>
              <a:buClr>
                <a:srgbClr val="009900"/>
              </a:buClr>
              <a:buSzPts val="2400"/>
              <a:buFont typeface="Times New Roman"/>
              <a:buNone/>
            </a:pPr>
            <a:r>
              <a:rPr b="1" i="0" lang="en-US" sz="2400" u="none">
                <a:solidFill>
                  <a:srgbClr val="009900"/>
                </a:solidFill>
                <a:latin typeface="Times New Roman"/>
                <a:ea typeface="Times New Roman"/>
                <a:cs typeface="Times New Roman"/>
                <a:sym typeface="Times New Roman"/>
              </a:rPr>
              <a:t>3.</a:t>
            </a:r>
            <a:r>
              <a:rPr b="0" i="0" lang="en-US" sz="2400" u="none">
                <a:solidFill>
                  <a:schemeClr val="dk1"/>
                </a:solidFill>
                <a:latin typeface="Times New Roman"/>
                <a:ea typeface="Times New Roman"/>
                <a:cs typeface="Times New Roman"/>
                <a:sym typeface="Times New Roman"/>
              </a:rPr>
              <a:t> A real, symmetric </a:t>
            </a:r>
            <a:r>
              <a:rPr b="0" i="1"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a:t>
            </a:r>
            <a:r>
              <a:rPr b="0" i="1"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 matrix </a:t>
            </a:r>
            <a:r>
              <a:rPr b="1" i="0"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 has a set of </a:t>
            </a:r>
            <a:r>
              <a:rPr b="0" i="1"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 linearly independent eigenvectors that may be chosen to form an orthonormal set.  This property is of particular importance when dealing with covariance matrices which are real and symmetric.</a:t>
            </a:r>
            <a:endParaRPr/>
          </a:p>
        </p:txBody>
      </p:sp>
      <p:sp>
        <p:nvSpPr>
          <p:cNvPr id="185" name="Google Shape;185;p24"/>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2"/>
              </a:buClr>
              <a:buSzPts val="3800"/>
              <a:buFont typeface="Verdana"/>
              <a:buNone/>
            </a:pPr>
            <a:r>
              <a:rPr b="1" i="0" lang="en-US" sz="3800" u="none">
                <a:solidFill>
                  <a:schemeClr val="accent2"/>
                </a:solidFill>
                <a:latin typeface="Verdana"/>
                <a:ea typeface="Verdana"/>
                <a:cs typeface="Verdana"/>
                <a:sym typeface="Verdana"/>
              </a:rPr>
              <a:t>Eigenvalues &amp; Eigenvectors</a:t>
            </a:r>
            <a:endParaRPr/>
          </a:p>
        </p:txBody>
      </p:sp>
      <p:sp>
        <p:nvSpPr>
          <p:cNvPr id="186" name="Google Shape;186;p24"/>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187" name="Google Shape;187;p24"/>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5"/>
          <p:cNvSpPr txBox="1"/>
          <p:nvPr/>
        </p:nvSpPr>
        <p:spPr>
          <a:xfrm>
            <a:off x="750887" y="1890712"/>
            <a:ext cx="7834312" cy="37861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Problem: Find eigen values and eigen vectors for:</a:t>
            </a:r>
            <a:endParaRPr/>
          </a:p>
          <a:p>
            <a:pPr indent="0" lvl="0" marL="0" marR="0" rtl="0" algn="l">
              <a:lnSpc>
                <a:spcPct val="100000"/>
              </a:lnSpc>
              <a:spcBef>
                <a:spcPts val="1200"/>
              </a:spcBef>
              <a:spcAft>
                <a:spcPts val="0"/>
              </a:spcAft>
              <a:buClr>
                <a:schemeClr val="dk1"/>
              </a:buClr>
              <a:buSzPts val="2400"/>
              <a:buFont typeface="Verdana"/>
              <a:buNone/>
            </a:pPr>
            <a:r>
              <a:t/>
            </a:r>
            <a:endParaRPr b="0" i="0" sz="2400" u="none">
              <a:solidFill>
                <a:schemeClr val="dk1"/>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Problem: Find eigen values and eigen vectors for:</a:t>
            </a:r>
            <a:endParaRPr/>
          </a:p>
          <a:p>
            <a:pPr indent="0" lvl="0" marL="0" marR="0" rtl="0" algn="l">
              <a:lnSpc>
                <a:spcPct val="100000"/>
              </a:lnSpc>
              <a:spcBef>
                <a:spcPts val="1200"/>
              </a:spcBef>
              <a:spcAft>
                <a:spcPts val="0"/>
              </a:spcAft>
              <a:buClr>
                <a:schemeClr val="dk1"/>
              </a:buClr>
              <a:buSzPts val="2400"/>
              <a:buFont typeface="Verdana"/>
              <a:buNone/>
            </a:pPr>
            <a:r>
              <a:t/>
            </a:r>
            <a:endParaRPr b="0" i="0" sz="2400" u="none">
              <a:solidFill>
                <a:schemeClr val="dk1"/>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Problem: Find eigen values and eigen vectors for:</a:t>
            </a:r>
            <a:endParaRPr/>
          </a:p>
          <a:p>
            <a:pPr indent="0" lvl="0" marL="0" marR="0" rtl="0" algn="l">
              <a:lnSpc>
                <a:spcPct val="100000"/>
              </a:lnSpc>
              <a:spcBef>
                <a:spcPts val="1200"/>
              </a:spcBef>
              <a:spcAft>
                <a:spcPts val="0"/>
              </a:spcAft>
              <a:buClr>
                <a:schemeClr val="dk1"/>
              </a:buClr>
              <a:buSzPts val="2400"/>
              <a:buFont typeface="Verdana"/>
              <a:buNone/>
            </a:pPr>
            <a:r>
              <a:t/>
            </a:r>
            <a:endParaRPr b="0" i="0" sz="24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3" name="Google Shape;193;p25"/>
          <p:cNvSpPr txBox="1"/>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a:solidFill>
                <a:schemeClr val="dk1"/>
              </a:solidFill>
              <a:latin typeface="Verdana"/>
              <a:ea typeface="Verdana"/>
              <a:cs typeface="Verdana"/>
              <a:sym typeface="Verdana"/>
            </a:endParaRPr>
          </a:p>
        </p:txBody>
      </p:sp>
      <p:pic>
        <p:nvPicPr>
          <p:cNvPr id="194" name="Google Shape;194;p25"/>
          <p:cNvPicPr preferRelativeResize="0"/>
          <p:nvPr/>
        </p:nvPicPr>
        <p:blipFill rotWithShape="1">
          <a:blip r:embed="rId3">
            <a:alphaModFix/>
          </a:blip>
          <a:srcRect b="0" l="0" r="0" t="0"/>
          <a:stretch/>
        </p:blipFill>
        <p:spPr>
          <a:xfrm>
            <a:off x="3800475" y="2413000"/>
            <a:ext cx="1543050" cy="781050"/>
          </a:xfrm>
          <a:prstGeom prst="rect">
            <a:avLst/>
          </a:prstGeom>
          <a:noFill/>
          <a:ln>
            <a:noFill/>
          </a:ln>
        </p:spPr>
      </p:pic>
      <p:pic>
        <p:nvPicPr>
          <p:cNvPr id="195" name="Google Shape;195;p25"/>
          <p:cNvPicPr preferRelativeResize="0"/>
          <p:nvPr/>
        </p:nvPicPr>
        <p:blipFill rotWithShape="1">
          <a:blip r:embed="rId4">
            <a:alphaModFix/>
          </a:blip>
          <a:srcRect b="0" l="0" r="0" t="0"/>
          <a:stretch/>
        </p:blipFill>
        <p:spPr>
          <a:xfrm>
            <a:off x="3886200" y="3432175"/>
            <a:ext cx="1076325" cy="809625"/>
          </a:xfrm>
          <a:prstGeom prst="rect">
            <a:avLst/>
          </a:prstGeom>
          <a:noFill/>
          <a:ln>
            <a:noFill/>
          </a:ln>
        </p:spPr>
      </p:pic>
      <p:pic>
        <p:nvPicPr>
          <p:cNvPr id="196" name="Google Shape;196;p25"/>
          <p:cNvPicPr preferRelativeResize="0"/>
          <p:nvPr/>
        </p:nvPicPr>
        <p:blipFill rotWithShape="1">
          <a:blip r:embed="rId5">
            <a:alphaModFix/>
          </a:blip>
          <a:srcRect b="0" l="0" r="0" t="0"/>
          <a:stretch/>
        </p:blipFill>
        <p:spPr>
          <a:xfrm>
            <a:off x="4014787" y="4525962"/>
            <a:ext cx="1114425" cy="866775"/>
          </a:xfrm>
          <a:prstGeom prst="rect">
            <a:avLst/>
          </a:prstGeom>
          <a:noFill/>
          <a:ln>
            <a:noFill/>
          </a:ln>
        </p:spPr>
      </p:pic>
      <p:sp>
        <p:nvSpPr>
          <p:cNvPr id="197" name="Google Shape;197;p25"/>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2"/>
              </a:buClr>
              <a:buSzPts val="3800"/>
              <a:buFont typeface="Verdana"/>
              <a:buNone/>
            </a:pPr>
            <a:r>
              <a:rPr b="1" i="0" lang="en-US" sz="3800" u="none">
                <a:solidFill>
                  <a:schemeClr val="accent2"/>
                </a:solidFill>
                <a:latin typeface="Verdana"/>
                <a:ea typeface="Verdana"/>
                <a:cs typeface="Verdana"/>
                <a:sym typeface="Verdana"/>
              </a:rPr>
              <a:t>Eigenvalues &amp; Eigenvectors</a:t>
            </a:r>
            <a:endParaRPr/>
          </a:p>
        </p:txBody>
      </p:sp>
      <p:sp>
        <p:nvSpPr>
          <p:cNvPr id="198" name="Google Shape;198;p25"/>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199" name="Google Shape;199;p25"/>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6"/>
          <p:cNvSpPr txBox="1"/>
          <p:nvPr/>
        </p:nvSpPr>
        <p:spPr>
          <a:xfrm>
            <a:off x="750887" y="1890712"/>
            <a:ext cx="7834312" cy="2678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Solution:</a:t>
            </a:r>
            <a:endParaRPr/>
          </a:p>
          <a:p>
            <a:pPr indent="0" lvl="0" marL="0" marR="0" rtl="0" algn="l">
              <a:lnSpc>
                <a:spcPct val="100000"/>
              </a:lnSpc>
              <a:spcBef>
                <a:spcPts val="1200"/>
              </a:spcBef>
              <a:spcAft>
                <a:spcPts val="0"/>
              </a:spcAft>
              <a:buClr>
                <a:schemeClr val="dk1"/>
              </a:buClr>
              <a:buSzPts val="2400"/>
              <a:buFont typeface="Verdana"/>
              <a:buNone/>
            </a:pPr>
            <a:r>
              <a:t/>
            </a:r>
            <a:endParaRPr b="0" i="0" sz="2400" u="none">
              <a:solidFill>
                <a:schemeClr val="dk1"/>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Clr>
                <a:schemeClr val="dk1"/>
              </a:buClr>
              <a:buSzPts val="2400"/>
              <a:buFont typeface="Verdana"/>
              <a:buNone/>
            </a:pPr>
            <a:r>
              <a:t/>
            </a:r>
            <a:endParaRPr b="0" i="0" sz="2400" u="none">
              <a:solidFill>
                <a:schemeClr val="dk1"/>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Clr>
                <a:schemeClr val="dk1"/>
              </a:buClr>
              <a:buSzPts val="2400"/>
              <a:buFont typeface="Verdana"/>
              <a:buNone/>
            </a:pPr>
            <a:r>
              <a:t/>
            </a:r>
            <a:endParaRPr b="0" i="0" sz="24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5" name="Google Shape;205;p26"/>
          <p:cNvSpPr txBox="1"/>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a:solidFill>
                <a:schemeClr val="dk1"/>
              </a:solidFill>
              <a:latin typeface="Verdana"/>
              <a:ea typeface="Verdana"/>
              <a:cs typeface="Verdana"/>
              <a:sym typeface="Verdana"/>
            </a:endParaRPr>
          </a:p>
        </p:txBody>
      </p:sp>
      <p:pic>
        <p:nvPicPr>
          <p:cNvPr id="206" name="Google Shape;206;p26"/>
          <p:cNvPicPr preferRelativeResize="0"/>
          <p:nvPr/>
        </p:nvPicPr>
        <p:blipFill rotWithShape="1">
          <a:blip r:embed="rId3">
            <a:alphaModFix/>
          </a:blip>
          <a:srcRect b="0" l="0" r="0" t="0"/>
          <a:stretch/>
        </p:blipFill>
        <p:spPr>
          <a:xfrm>
            <a:off x="3432175" y="2786062"/>
            <a:ext cx="2219325" cy="352425"/>
          </a:xfrm>
          <a:prstGeom prst="rect">
            <a:avLst/>
          </a:prstGeom>
          <a:noFill/>
          <a:ln>
            <a:noFill/>
          </a:ln>
        </p:spPr>
      </p:pic>
      <p:pic>
        <p:nvPicPr>
          <p:cNvPr id="207" name="Google Shape;207;p26"/>
          <p:cNvPicPr preferRelativeResize="0"/>
          <p:nvPr/>
        </p:nvPicPr>
        <p:blipFill rotWithShape="1">
          <a:blip r:embed="rId4">
            <a:alphaModFix/>
          </a:blip>
          <a:srcRect b="0" l="0" r="0" t="0"/>
          <a:stretch/>
        </p:blipFill>
        <p:spPr>
          <a:xfrm>
            <a:off x="3286125" y="1752600"/>
            <a:ext cx="2571750" cy="895350"/>
          </a:xfrm>
          <a:prstGeom prst="rect">
            <a:avLst/>
          </a:prstGeom>
          <a:noFill/>
          <a:ln>
            <a:noFill/>
          </a:ln>
        </p:spPr>
      </p:pic>
      <p:pic>
        <p:nvPicPr>
          <p:cNvPr id="208" name="Google Shape;208;p26"/>
          <p:cNvPicPr preferRelativeResize="0"/>
          <p:nvPr/>
        </p:nvPicPr>
        <p:blipFill rotWithShape="1">
          <a:blip r:embed="rId5">
            <a:alphaModFix/>
          </a:blip>
          <a:srcRect b="0" l="0" r="0" t="0"/>
          <a:stretch/>
        </p:blipFill>
        <p:spPr>
          <a:xfrm>
            <a:off x="3605212" y="3322637"/>
            <a:ext cx="1933575" cy="2724150"/>
          </a:xfrm>
          <a:prstGeom prst="rect">
            <a:avLst/>
          </a:prstGeom>
          <a:noFill/>
          <a:ln>
            <a:noFill/>
          </a:ln>
        </p:spPr>
      </p:pic>
      <p:sp>
        <p:nvSpPr>
          <p:cNvPr id="209" name="Google Shape;209;p26"/>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2"/>
              </a:buClr>
              <a:buSzPts val="3800"/>
              <a:buFont typeface="Verdana"/>
              <a:buNone/>
            </a:pPr>
            <a:r>
              <a:rPr b="1" i="0" lang="en-US" sz="3800" u="none">
                <a:solidFill>
                  <a:schemeClr val="accent2"/>
                </a:solidFill>
                <a:latin typeface="Verdana"/>
                <a:ea typeface="Verdana"/>
                <a:cs typeface="Verdana"/>
                <a:sym typeface="Verdana"/>
              </a:rPr>
              <a:t>Eigenvalues &amp; Eigenvectors</a:t>
            </a:r>
            <a:endParaRPr/>
          </a:p>
        </p:txBody>
      </p:sp>
      <p:sp>
        <p:nvSpPr>
          <p:cNvPr id="210" name="Google Shape;210;p26"/>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211" name="Google Shape;211;p26"/>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7"/>
          <p:cNvSpPr txBox="1"/>
          <p:nvPr/>
        </p:nvSpPr>
        <p:spPr>
          <a:xfrm>
            <a:off x="750887" y="1890712"/>
            <a:ext cx="7834312" cy="2678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Solution:</a:t>
            </a:r>
            <a:endParaRPr/>
          </a:p>
          <a:p>
            <a:pPr indent="0" lvl="0" marL="0" marR="0" rtl="0" algn="l">
              <a:lnSpc>
                <a:spcPct val="100000"/>
              </a:lnSpc>
              <a:spcBef>
                <a:spcPts val="1200"/>
              </a:spcBef>
              <a:spcAft>
                <a:spcPts val="0"/>
              </a:spcAft>
              <a:buClr>
                <a:schemeClr val="dk1"/>
              </a:buClr>
              <a:buSzPts val="2400"/>
              <a:buFont typeface="Verdana"/>
              <a:buNone/>
            </a:pPr>
            <a:r>
              <a:t/>
            </a:r>
            <a:endParaRPr b="0" i="0" sz="2400" u="none">
              <a:solidFill>
                <a:schemeClr val="dk1"/>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Clr>
                <a:schemeClr val="dk1"/>
              </a:buClr>
              <a:buSzPts val="2400"/>
              <a:buFont typeface="Verdana"/>
              <a:buNone/>
            </a:pPr>
            <a:r>
              <a:t/>
            </a:r>
            <a:endParaRPr b="0" i="0" sz="2400" u="none">
              <a:solidFill>
                <a:schemeClr val="dk1"/>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Clr>
                <a:schemeClr val="dk1"/>
              </a:buClr>
              <a:buSzPts val="2400"/>
              <a:buFont typeface="Verdana"/>
              <a:buNone/>
            </a:pPr>
            <a:r>
              <a:t/>
            </a:r>
            <a:endParaRPr b="0" i="0" sz="24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7" name="Google Shape;217;p27"/>
          <p:cNvSpPr txBox="1"/>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a:solidFill>
                <a:schemeClr val="dk1"/>
              </a:solidFill>
              <a:latin typeface="Verdana"/>
              <a:ea typeface="Verdana"/>
              <a:cs typeface="Verdana"/>
              <a:sym typeface="Verdana"/>
            </a:endParaRPr>
          </a:p>
        </p:txBody>
      </p:sp>
      <p:pic>
        <p:nvPicPr>
          <p:cNvPr id="218" name="Google Shape;218;p27"/>
          <p:cNvPicPr preferRelativeResize="0"/>
          <p:nvPr/>
        </p:nvPicPr>
        <p:blipFill rotWithShape="1">
          <a:blip r:embed="rId3">
            <a:alphaModFix/>
          </a:blip>
          <a:srcRect b="0" l="0" r="0" t="0"/>
          <a:stretch/>
        </p:blipFill>
        <p:spPr>
          <a:xfrm>
            <a:off x="3286125" y="1676400"/>
            <a:ext cx="2571750" cy="847725"/>
          </a:xfrm>
          <a:prstGeom prst="rect">
            <a:avLst/>
          </a:prstGeom>
          <a:noFill/>
          <a:ln>
            <a:noFill/>
          </a:ln>
        </p:spPr>
      </p:pic>
      <p:pic>
        <p:nvPicPr>
          <p:cNvPr id="219" name="Google Shape;219;p27"/>
          <p:cNvPicPr preferRelativeResize="0"/>
          <p:nvPr/>
        </p:nvPicPr>
        <p:blipFill rotWithShape="1">
          <a:blip r:embed="rId4">
            <a:alphaModFix/>
          </a:blip>
          <a:srcRect b="0" l="0" r="0" t="0"/>
          <a:stretch/>
        </p:blipFill>
        <p:spPr>
          <a:xfrm>
            <a:off x="3833812" y="2657475"/>
            <a:ext cx="1476375" cy="381000"/>
          </a:xfrm>
          <a:prstGeom prst="rect">
            <a:avLst/>
          </a:prstGeom>
          <a:noFill/>
          <a:ln>
            <a:noFill/>
          </a:ln>
        </p:spPr>
      </p:pic>
      <p:pic>
        <p:nvPicPr>
          <p:cNvPr id="220" name="Google Shape;220;p27"/>
          <p:cNvPicPr preferRelativeResize="0"/>
          <p:nvPr/>
        </p:nvPicPr>
        <p:blipFill rotWithShape="1">
          <a:blip r:embed="rId5">
            <a:alphaModFix/>
          </a:blip>
          <a:srcRect b="0" l="0" r="0" t="0"/>
          <a:stretch/>
        </p:blipFill>
        <p:spPr>
          <a:xfrm>
            <a:off x="3738562" y="3251200"/>
            <a:ext cx="1666875" cy="2819400"/>
          </a:xfrm>
          <a:prstGeom prst="rect">
            <a:avLst/>
          </a:prstGeom>
          <a:noFill/>
          <a:ln>
            <a:noFill/>
          </a:ln>
        </p:spPr>
      </p:pic>
      <p:sp>
        <p:nvSpPr>
          <p:cNvPr id="221" name="Google Shape;221;p27"/>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2"/>
              </a:buClr>
              <a:buSzPts val="3800"/>
              <a:buFont typeface="Verdana"/>
              <a:buNone/>
            </a:pPr>
            <a:r>
              <a:rPr b="1" i="0" lang="en-US" sz="3800" u="none">
                <a:solidFill>
                  <a:schemeClr val="accent2"/>
                </a:solidFill>
                <a:latin typeface="Verdana"/>
                <a:ea typeface="Verdana"/>
                <a:cs typeface="Verdana"/>
                <a:sym typeface="Verdana"/>
              </a:rPr>
              <a:t>Eigenvalues &amp; Eigenvectors</a:t>
            </a:r>
            <a:endParaRPr/>
          </a:p>
        </p:txBody>
      </p:sp>
      <p:sp>
        <p:nvSpPr>
          <p:cNvPr id="222" name="Google Shape;222;p27"/>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223" name="Google Shape;223;p27"/>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8"/>
          <p:cNvSpPr txBox="1"/>
          <p:nvPr/>
        </p:nvSpPr>
        <p:spPr>
          <a:xfrm>
            <a:off x="750887" y="1890712"/>
            <a:ext cx="7834312" cy="2678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Solution:</a:t>
            </a:r>
            <a:endParaRPr/>
          </a:p>
          <a:p>
            <a:pPr indent="0" lvl="0" marL="0" marR="0" rtl="0" algn="l">
              <a:lnSpc>
                <a:spcPct val="100000"/>
              </a:lnSpc>
              <a:spcBef>
                <a:spcPts val="1200"/>
              </a:spcBef>
              <a:spcAft>
                <a:spcPts val="0"/>
              </a:spcAft>
              <a:buClr>
                <a:schemeClr val="dk1"/>
              </a:buClr>
              <a:buSzPts val="2400"/>
              <a:buFont typeface="Verdana"/>
              <a:buNone/>
            </a:pPr>
            <a:r>
              <a:t/>
            </a:r>
            <a:endParaRPr b="0" i="0" sz="2400" u="none">
              <a:solidFill>
                <a:schemeClr val="dk1"/>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Clr>
                <a:schemeClr val="dk1"/>
              </a:buClr>
              <a:buSzPts val="2400"/>
              <a:buFont typeface="Verdana"/>
              <a:buNone/>
            </a:pPr>
            <a:r>
              <a:t/>
            </a:r>
            <a:endParaRPr b="0" i="0" sz="2400" u="none">
              <a:solidFill>
                <a:schemeClr val="dk1"/>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Clr>
                <a:schemeClr val="dk1"/>
              </a:buClr>
              <a:buSzPts val="2400"/>
              <a:buFont typeface="Verdana"/>
              <a:buNone/>
            </a:pPr>
            <a:r>
              <a:t/>
            </a:r>
            <a:endParaRPr b="0" i="0" sz="24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9" name="Google Shape;229;p28"/>
          <p:cNvSpPr txBox="1"/>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a:solidFill>
                <a:schemeClr val="dk1"/>
              </a:solidFill>
              <a:latin typeface="Verdana"/>
              <a:ea typeface="Verdana"/>
              <a:cs typeface="Verdana"/>
              <a:sym typeface="Verdana"/>
            </a:endParaRPr>
          </a:p>
        </p:txBody>
      </p:sp>
      <p:pic>
        <p:nvPicPr>
          <p:cNvPr id="230" name="Google Shape;230;p28"/>
          <p:cNvPicPr preferRelativeResize="0"/>
          <p:nvPr/>
        </p:nvPicPr>
        <p:blipFill rotWithShape="1">
          <a:blip r:embed="rId3">
            <a:alphaModFix/>
          </a:blip>
          <a:srcRect b="0" l="0" r="0" t="0"/>
          <a:stretch/>
        </p:blipFill>
        <p:spPr>
          <a:xfrm>
            <a:off x="3305175" y="1676400"/>
            <a:ext cx="2533650" cy="819150"/>
          </a:xfrm>
          <a:prstGeom prst="rect">
            <a:avLst/>
          </a:prstGeom>
          <a:noFill/>
          <a:ln>
            <a:noFill/>
          </a:ln>
        </p:spPr>
      </p:pic>
      <p:pic>
        <p:nvPicPr>
          <p:cNvPr id="231" name="Google Shape;231;p28"/>
          <p:cNvPicPr preferRelativeResize="0"/>
          <p:nvPr/>
        </p:nvPicPr>
        <p:blipFill rotWithShape="1">
          <a:blip r:embed="rId4">
            <a:alphaModFix/>
          </a:blip>
          <a:srcRect b="0" l="0" r="0" t="0"/>
          <a:stretch/>
        </p:blipFill>
        <p:spPr>
          <a:xfrm>
            <a:off x="3267075" y="2746375"/>
            <a:ext cx="2609850" cy="323850"/>
          </a:xfrm>
          <a:prstGeom prst="rect">
            <a:avLst/>
          </a:prstGeom>
          <a:noFill/>
          <a:ln>
            <a:noFill/>
          </a:ln>
        </p:spPr>
      </p:pic>
      <p:pic>
        <p:nvPicPr>
          <p:cNvPr id="232" name="Google Shape;232;p28"/>
          <p:cNvPicPr preferRelativeResize="0"/>
          <p:nvPr/>
        </p:nvPicPr>
        <p:blipFill rotWithShape="1">
          <a:blip r:embed="rId5">
            <a:alphaModFix/>
          </a:blip>
          <a:srcRect b="0" l="0" r="0" t="0"/>
          <a:stretch/>
        </p:blipFill>
        <p:spPr>
          <a:xfrm>
            <a:off x="3767137" y="3343275"/>
            <a:ext cx="1609725" cy="2695575"/>
          </a:xfrm>
          <a:prstGeom prst="rect">
            <a:avLst/>
          </a:prstGeom>
          <a:noFill/>
          <a:ln>
            <a:noFill/>
          </a:ln>
        </p:spPr>
      </p:pic>
      <p:sp>
        <p:nvSpPr>
          <p:cNvPr id="233" name="Google Shape;233;p28"/>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2"/>
              </a:buClr>
              <a:buSzPts val="3800"/>
              <a:buFont typeface="Verdana"/>
              <a:buNone/>
            </a:pPr>
            <a:r>
              <a:rPr b="1" i="0" lang="en-US" sz="3800" u="none">
                <a:solidFill>
                  <a:schemeClr val="accent2"/>
                </a:solidFill>
                <a:latin typeface="Verdana"/>
                <a:ea typeface="Verdana"/>
                <a:cs typeface="Verdana"/>
                <a:sym typeface="Verdana"/>
              </a:rPr>
              <a:t>Eigenvalues &amp; Eigenvectors</a:t>
            </a:r>
            <a:endParaRPr/>
          </a:p>
        </p:txBody>
      </p:sp>
      <p:sp>
        <p:nvSpPr>
          <p:cNvPr id="234" name="Google Shape;234;p28"/>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235" name="Google Shape;235;p28"/>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9"/>
          <p:cNvSpPr txBox="1"/>
          <p:nvPr>
            <p:ph type="title"/>
          </p:nvPr>
        </p:nvSpPr>
        <p:spPr>
          <a:xfrm>
            <a:off x="722312" y="4406900"/>
            <a:ext cx="7772400" cy="13620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2"/>
              </a:buClr>
              <a:buSzPts val="4000"/>
              <a:buFont typeface="Verdana"/>
              <a:buNone/>
            </a:pPr>
            <a:r>
              <a:rPr b="1" i="0" lang="en-US" sz="4000" u="none">
                <a:solidFill>
                  <a:schemeClr val="accent2"/>
                </a:solidFill>
                <a:latin typeface="Verdana"/>
                <a:ea typeface="Verdana"/>
                <a:cs typeface="Verdana"/>
                <a:sym typeface="Verdana"/>
              </a:rPr>
              <a:t>PRINCIPAL COMPONENT ANALYSIS</a:t>
            </a:r>
            <a:endParaRPr/>
          </a:p>
        </p:txBody>
      </p:sp>
      <p:sp>
        <p:nvSpPr>
          <p:cNvPr id="241" name="Google Shape;241;p29"/>
          <p:cNvSpPr txBox="1"/>
          <p:nvPr>
            <p:ph idx="1" type="body"/>
          </p:nvPr>
        </p:nvSpPr>
        <p:spPr>
          <a:xfrm>
            <a:off x="722312" y="2906712"/>
            <a:ext cx="7772400" cy="15001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000"/>
              <a:buNone/>
            </a:pPr>
            <a:r>
              <a:rPr b="0" i="0" lang="en-US" sz="2000" u="none">
                <a:solidFill>
                  <a:schemeClr val="dk1"/>
                </a:solidFill>
                <a:latin typeface="Verdana"/>
                <a:ea typeface="Verdana"/>
                <a:cs typeface="Verdana"/>
                <a:sym typeface="Verdana"/>
              </a:rPr>
              <a:t>Fundamentals</a:t>
            </a:r>
            <a:endParaRPr/>
          </a:p>
        </p:txBody>
      </p:sp>
      <p:sp>
        <p:nvSpPr>
          <p:cNvPr id="242" name="Google Shape;242;p29"/>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243" name="Google Shape;243;p29"/>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0"/>
          <p:cNvSpPr txBox="1"/>
          <p:nvPr/>
        </p:nvSpPr>
        <p:spPr>
          <a:xfrm>
            <a:off x="538162" y="1522412"/>
            <a:ext cx="8447087" cy="4524375"/>
          </a:xfrm>
          <a:prstGeom prst="rect">
            <a:avLst/>
          </a:prstGeom>
          <a:noFill/>
          <a:ln>
            <a:noFill/>
          </a:ln>
        </p:spPr>
        <p:txBody>
          <a:bodyPr anchorCtr="0" anchor="t" bIns="45700" lIns="91425" spcFirstLastPara="1" rIns="91425" wrap="square" tIns="45700">
            <a:noAutofit/>
          </a:bodyPr>
          <a:lstStyle/>
          <a:p>
            <a:pPr indent="-347662" lvl="0" marL="347662" marR="0" rtl="0" algn="l">
              <a:lnSpc>
                <a:spcPct val="100000"/>
              </a:lnSpc>
              <a:spcBef>
                <a:spcPts val="0"/>
              </a:spcBef>
              <a:spcAft>
                <a:spcPts val="0"/>
              </a:spcAft>
              <a:buClr>
                <a:srgbClr val="009900"/>
              </a:buClr>
              <a:buSzPts val="2400"/>
              <a:buFont typeface="Times New Roman"/>
              <a:buNone/>
            </a:pPr>
            <a:r>
              <a:rPr b="1" i="0" lang="en-US" sz="2400" u="none">
                <a:solidFill>
                  <a:srgbClr val="009900"/>
                </a:solidFill>
                <a:latin typeface="Times New Roman"/>
                <a:ea typeface="Times New Roman"/>
                <a:cs typeface="Times New Roman"/>
                <a:sym typeface="Times New Roman"/>
              </a:rPr>
              <a:t>4.</a:t>
            </a:r>
            <a:r>
              <a:rPr b="0" i="0" lang="en-US" sz="2400" u="none">
                <a:solidFill>
                  <a:schemeClr val="dk1"/>
                </a:solidFill>
                <a:latin typeface="Times New Roman"/>
                <a:ea typeface="Times New Roman"/>
                <a:cs typeface="Times New Roman"/>
                <a:sym typeface="Times New Roman"/>
              </a:rPr>
              <a:t> 	A corollary of Property 3 is that the eigenvalues of an </a:t>
            </a:r>
            <a:r>
              <a:rPr b="0" i="1"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a:t>
            </a:r>
            <a:r>
              <a:rPr b="0" i="1"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 real symmetric matrix are real, and the associated eigenvectors may be chosen to form an orthonormal set of </a:t>
            </a:r>
            <a:r>
              <a:rPr b="0" i="1"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 vectors.</a:t>
            </a:r>
            <a:endParaRPr/>
          </a:p>
          <a:p>
            <a:pPr indent="-347662" lvl="0" marL="347662" marR="0" rtl="0" algn="l">
              <a:lnSpc>
                <a:spcPct val="100000"/>
              </a:lnSpc>
              <a:spcBef>
                <a:spcPts val="0"/>
              </a:spcBef>
              <a:spcAft>
                <a:spcPts val="0"/>
              </a:spcAft>
              <a:buClr>
                <a:srgbClr val="009900"/>
              </a:buClr>
              <a:buSzPts val="2400"/>
              <a:buFont typeface="Times New Roman"/>
              <a:buNone/>
            </a:pPr>
            <a:r>
              <a:rPr b="1" i="0" lang="en-US" sz="2400" u="none">
                <a:solidFill>
                  <a:srgbClr val="009900"/>
                </a:solidFill>
                <a:latin typeface="Times New Roman"/>
                <a:ea typeface="Times New Roman"/>
                <a:cs typeface="Times New Roman"/>
                <a:sym typeface="Times New Roman"/>
              </a:rPr>
              <a:t>5.</a:t>
            </a:r>
            <a:r>
              <a:rPr b="0" i="0" lang="en-US" sz="2400" u="none">
                <a:solidFill>
                  <a:schemeClr val="dk1"/>
                </a:solidFill>
                <a:latin typeface="Times New Roman"/>
                <a:ea typeface="Times New Roman"/>
                <a:cs typeface="Times New Roman"/>
                <a:sym typeface="Times New Roman"/>
              </a:rPr>
              <a:t> Suppose that </a:t>
            </a:r>
            <a:r>
              <a:rPr b="1" i="0"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 is a real, symmetric </a:t>
            </a:r>
            <a:r>
              <a:rPr b="0" i="1"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a:t>
            </a:r>
            <a:r>
              <a:rPr b="0" i="1"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 matrix, and that we form a matrix </a:t>
            </a:r>
            <a:r>
              <a:rPr b="1" i="0" lang="en-US" sz="2400" u="none">
                <a:solidFill>
                  <a:schemeClr val="dk1"/>
                </a:solidFill>
                <a:latin typeface="Times New Roman"/>
                <a:ea typeface="Times New Roman"/>
                <a:cs typeface="Times New Roman"/>
                <a:sym typeface="Times New Roman"/>
              </a:rPr>
              <a:t>A</a:t>
            </a:r>
            <a:r>
              <a:rPr b="0" i="0" lang="en-US" sz="2400" u="none">
                <a:solidFill>
                  <a:schemeClr val="dk1"/>
                </a:solidFill>
                <a:latin typeface="Times New Roman"/>
                <a:ea typeface="Times New Roman"/>
                <a:cs typeface="Times New Roman"/>
                <a:sym typeface="Times New Roman"/>
              </a:rPr>
              <a:t> whose rows are the </a:t>
            </a:r>
            <a:r>
              <a:rPr b="0" i="1"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 orthonormal eigenvectors of </a:t>
            </a:r>
            <a:r>
              <a:rPr b="1" i="0"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  Then, the product </a:t>
            </a:r>
            <a:r>
              <a:rPr b="1" i="0" lang="en-US" sz="2400" u="none">
                <a:solidFill>
                  <a:schemeClr val="dk1"/>
                </a:solidFill>
                <a:latin typeface="Times New Roman"/>
                <a:ea typeface="Times New Roman"/>
                <a:cs typeface="Times New Roman"/>
                <a:sym typeface="Times New Roman"/>
              </a:rPr>
              <a:t>AA</a:t>
            </a:r>
            <a:r>
              <a:rPr b="0" baseline="30000" i="1" lang="en-US" sz="2400" u="none">
                <a:solidFill>
                  <a:schemeClr val="dk1"/>
                </a:solidFill>
                <a:latin typeface="Times New Roman"/>
                <a:ea typeface="Times New Roman"/>
                <a:cs typeface="Times New Roman"/>
                <a:sym typeface="Times New Roman"/>
              </a:rPr>
              <a:t>T</a:t>
            </a:r>
            <a:r>
              <a:rPr b="0" i="0" lang="en-US" sz="2400" u="none">
                <a:solidFill>
                  <a:schemeClr val="dk1"/>
                </a:solidFill>
                <a:latin typeface="Times New Roman"/>
                <a:ea typeface="Times New Roman"/>
                <a:cs typeface="Times New Roman"/>
                <a:sym typeface="Times New Roman"/>
              </a:rPr>
              <a:t>=I because the rows of </a:t>
            </a:r>
            <a:r>
              <a:rPr b="1" i="0" lang="en-US" sz="2400" u="none">
                <a:solidFill>
                  <a:schemeClr val="dk1"/>
                </a:solidFill>
                <a:latin typeface="Times New Roman"/>
                <a:ea typeface="Times New Roman"/>
                <a:cs typeface="Times New Roman"/>
                <a:sym typeface="Times New Roman"/>
              </a:rPr>
              <a:t>A</a:t>
            </a:r>
            <a:r>
              <a:rPr b="0" i="0" lang="en-US" sz="2400" u="none">
                <a:solidFill>
                  <a:schemeClr val="dk1"/>
                </a:solidFill>
                <a:latin typeface="Times New Roman"/>
                <a:ea typeface="Times New Roman"/>
                <a:cs typeface="Times New Roman"/>
                <a:sym typeface="Times New Roman"/>
              </a:rPr>
              <a:t> are orthonormal vectors. Thus, we see that </a:t>
            </a:r>
            <a:r>
              <a:rPr b="1" i="0" lang="en-US" sz="2400" u="none">
                <a:solidFill>
                  <a:schemeClr val="dk1"/>
                </a:solidFill>
                <a:latin typeface="Times New Roman"/>
                <a:ea typeface="Times New Roman"/>
                <a:cs typeface="Times New Roman"/>
                <a:sym typeface="Times New Roman"/>
              </a:rPr>
              <a:t>A</a:t>
            </a:r>
            <a:r>
              <a:rPr b="0" baseline="30000" i="0" lang="en-US" sz="2400" u="none">
                <a:solidFill>
                  <a:schemeClr val="dk1"/>
                </a:solidFill>
                <a:latin typeface="Times New Roman"/>
                <a:ea typeface="Times New Roman"/>
                <a:cs typeface="Times New Roman"/>
                <a:sym typeface="Times New Roman"/>
              </a:rPr>
              <a:t>−1</a:t>
            </a:r>
            <a:r>
              <a:rPr b="0" i="0" lang="en-US" sz="2400" u="none">
                <a:solidFill>
                  <a:schemeClr val="dk1"/>
                </a:solidFill>
                <a:latin typeface="Times New Roman"/>
                <a:ea typeface="Times New Roman"/>
                <a:cs typeface="Times New Roman"/>
                <a:sym typeface="Times New Roman"/>
              </a:rPr>
              <a:t>= </a:t>
            </a:r>
            <a:r>
              <a:rPr b="1" i="0" lang="en-US" sz="2400" u="none">
                <a:solidFill>
                  <a:schemeClr val="dk1"/>
                </a:solidFill>
                <a:latin typeface="Times New Roman"/>
                <a:ea typeface="Times New Roman"/>
                <a:cs typeface="Times New Roman"/>
                <a:sym typeface="Times New Roman"/>
              </a:rPr>
              <a:t>A</a:t>
            </a:r>
            <a:r>
              <a:rPr b="0" baseline="30000" i="1" lang="en-US" sz="2400" u="none">
                <a:solidFill>
                  <a:schemeClr val="dk1"/>
                </a:solidFill>
                <a:latin typeface="Times New Roman"/>
                <a:ea typeface="Times New Roman"/>
                <a:cs typeface="Times New Roman"/>
                <a:sym typeface="Times New Roman"/>
              </a:rPr>
              <a:t>T</a:t>
            </a:r>
            <a:r>
              <a:rPr b="0" i="0" lang="en-US" sz="2400" u="none">
                <a:solidFill>
                  <a:schemeClr val="dk1"/>
                </a:solidFill>
                <a:latin typeface="Times New Roman"/>
                <a:ea typeface="Times New Roman"/>
                <a:cs typeface="Times New Roman"/>
                <a:sym typeface="Times New Roman"/>
              </a:rPr>
              <a:t> when matrix </a:t>
            </a:r>
            <a:r>
              <a:rPr b="1" i="0" lang="en-US" sz="2400" u="none">
                <a:solidFill>
                  <a:schemeClr val="dk1"/>
                </a:solidFill>
                <a:latin typeface="Times New Roman"/>
                <a:ea typeface="Times New Roman"/>
                <a:cs typeface="Times New Roman"/>
                <a:sym typeface="Times New Roman"/>
              </a:rPr>
              <a:t>A</a:t>
            </a:r>
            <a:r>
              <a:rPr b="0" i="0" lang="en-US" sz="2400" u="none">
                <a:solidFill>
                  <a:schemeClr val="dk1"/>
                </a:solidFill>
                <a:latin typeface="Times New Roman"/>
                <a:ea typeface="Times New Roman"/>
                <a:cs typeface="Times New Roman"/>
                <a:sym typeface="Times New Roman"/>
              </a:rPr>
              <a:t> is formed in the manner just described. </a:t>
            </a:r>
            <a:endParaRPr/>
          </a:p>
          <a:p>
            <a:pPr indent="-347662" lvl="0" marL="347662" marR="0" rtl="0" algn="l">
              <a:lnSpc>
                <a:spcPct val="100000"/>
              </a:lnSpc>
              <a:spcBef>
                <a:spcPts val="0"/>
              </a:spcBef>
              <a:spcAft>
                <a:spcPts val="0"/>
              </a:spcAft>
              <a:buClr>
                <a:srgbClr val="009900"/>
              </a:buClr>
              <a:buSzPts val="2400"/>
              <a:buFont typeface="Times New Roman"/>
              <a:buNone/>
            </a:pPr>
            <a:r>
              <a:rPr b="1" i="0" lang="en-US" sz="2400" u="none">
                <a:solidFill>
                  <a:srgbClr val="009900"/>
                </a:solidFill>
                <a:latin typeface="Times New Roman"/>
                <a:ea typeface="Times New Roman"/>
                <a:cs typeface="Times New Roman"/>
                <a:sym typeface="Times New Roman"/>
              </a:rPr>
              <a:t>6.</a:t>
            </a:r>
            <a:r>
              <a:rPr b="0" i="0" lang="en-US" sz="2400" u="none">
                <a:solidFill>
                  <a:schemeClr val="dk1"/>
                </a:solidFill>
                <a:latin typeface="Times New Roman"/>
                <a:ea typeface="Times New Roman"/>
                <a:cs typeface="Times New Roman"/>
                <a:sym typeface="Times New Roman"/>
              </a:rPr>
              <a:t> Consider matrices </a:t>
            </a:r>
            <a:r>
              <a:rPr b="1" i="0"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 and </a:t>
            </a:r>
            <a:r>
              <a:rPr b="1" i="0" lang="en-US" sz="2400" u="none">
                <a:solidFill>
                  <a:schemeClr val="dk1"/>
                </a:solidFill>
                <a:latin typeface="Times New Roman"/>
                <a:ea typeface="Times New Roman"/>
                <a:cs typeface="Times New Roman"/>
                <a:sym typeface="Times New Roman"/>
              </a:rPr>
              <a:t>A</a:t>
            </a:r>
            <a:r>
              <a:rPr b="0" i="0" lang="en-US" sz="2400" u="none">
                <a:solidFill>
                  <a:schemeClr val="dk1"/>
                </a:solidFill>
                <a:latin typeface="Times New Roman"/>
                <a:ea typeface="Times New Roman"/>
                <a:cs typeface="Times New Roman"/>
                <a:sym typeface="Times New Roman"/>
              </a:rPr>
              <a:t> in 5. The  product </a:t>
            </a:r>
            <a:r>
              <a:rPr b="1" i="0" lang="en-US" sz="2400" u="none">
                <a:solidFill>
                  <a:schemeClr val="dk1"/>
                </a:solidFill>
                <a:latin typeface="Times New Roman"/>
                <a:ea typeface="Times New Roman"/>
                <a:cs typeface="Times New Roman"/>
                <a:sym typeface="Times New Roman"/>
              </a:rPr>
              <a:t>D </a:t>
            </a:r>
            <a:r>
              <a:rPr b="0" i="0" lang="en-US" sz="2400" u="none">
                <a:solidFill>
                  <a:schemeClr val="dk1"/>
                </a:solidFill>
                <a:latin typeface="Times New Roman"/>
                <a:ea typeface="Times New Roman"/>
                <a:cs typeface="Times New Roman"/>
                <a:sym typeface="Times New Roman"/>
              </a:rPr>
              <a:t>= </a:t>
            </a:r>
            <a:r>
              <a:rPr b="1" i="0" lang="en-US" sz="2400" u="none">
                <a:solidFill>
                  <a:schemeClr val="dk1"/>
                </a:solidFill>
                <a:latin typeface="Times New Roman"/>
                <a:ea typeface="Times New Roman"/>
                <a:cs typeface="Times New Roman"/>
                <a:sym typeface="Times New Roman"/>
              </a:rPr>
              <a:t>AMA</a:t>
            </a:r>
            <a:r>
              <a:rPr b="0" baseline="30000" i="0" lang="en-US" sz="2400" u="none">
                <a:solidFill>
                  <a:schemeClr val="dk1"/>
                </a:solidFill>
                <a:latin typeface="Times New Roman"/>
                <a:ea typeface="Times New Roman"/>
                <a:cs typeface="Times New Roman"/>
                <a:sym typeface="Times New Roman"/>
              </a:rPr>
              <a:t>−1</a:t>
            </a:r>
            <a:r>
              <a:rPr b="0" i="0" lang="en-US" sz="2400" u="none">
                <a:solidFill>
                  <a:schemeClr val="dk1"/>
                </a:solidFill>
                <a:latin typeface="Times New Roman"/>
                <a:ea typeface="Times New Roman"/>
                <a:cs typeface="Times New Roman"/>
                <a:sym typeface="Times New Roman"/>
              </a:rPr>
              <a:t> = </a:t>
            </a:r>
            <a:r>
              <a:rPr b="1" i="0" lang="en-US" sz="2400" u="none">
                <a:solidFill>
                  <a:schemeClr val="dk1"/>
                </a:solidFill>
                <a:latin typeface="Times New Roman"/>
                <a:ea typeface="Times New Roman"/>
                <a:cs typeface="Times New Roman"/>
                <a:sym typeface="Times New Roman"/>
              </a:rPr>
              <a:t>AMA</a:t>
            </a:r>
            <a:r>
              <a:rPr b="0" baseline="30000" i="1" lang="en-US" sz="2400" u="none">
                <a:solidFill>
                  <a:schemeClr val="dk1"/>
                </a:solidFill>
                <a:latin typeface="Times New Roman"/>
                <a:ea typeface="Times New Roman"/>
                <a:cs typeface="Times New Roman"/>
                <a:sym typeface="Times New Roman"/>
              </a:rPr>
              <a:t>T</a:t>
            </a:r>
            <a:r>
              <a:rPr b="0" i="0" lang="en-US" sz="2400" u="none">
                <a:solidFill>
                  <a:schemeClr val="dk1"/>
                </a:solidFill>
                <a:latin typeface="Times New Roman"/>
                <a:ea typeface="Times New Roman"/>
                <a:cs typeface="Times New Roman"/>
                <a:sym typeface="Times New Roman"/>
              </a:rPr>
              <a:t> is a diagonal matrix whose elements along the main diagonal are the eigenvalues of </a:t>
            </a:r>
            <a:r>
              <a:rPr b="1" i="0"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  The eigenvectors of </a:t>
            </a:r>
            <a:r>
              <a:rPr b="1" i="0" lang="en-US" sz="2400" u="none">
                <a:solidFill>
                  <a:schemeClr val="dk1"/>
                </a:solidFill>
                <a:latin typeface="Times New Roman"/>
                <a:ea typeface="Times New Roman"/>
                <a:cs typeface="Times New Roman"/>
                <a:sym typeface="Times New Roman"/>
              </a:rPr>
              <a:t>D</a:t>
            </a:r>
            <a:r>
              <a:rPr b="0" i="0" lang="en-US" sz="2400" u="none">
                <a:solidFill>
                  <a:schemeClr val="dk1"/>
                </a:solidFill>
                <a:latin typeface="Times New Roman"/>
                <a:ea typeface="Times New Roman"/>
                <a:cs typeface="Times New Roman"/>
                <a:sym typeface="Times New Roman"/>
              </a:rPr>
              <a:t> are the same as the eigenvectors of </a:t>
            </a:r>
            <a:r>
              <a:rPr b="1" i="0"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a:t>
            </a:r>
            <a:endParaRPr/>
          </a:p>
        </p:txBody>
      </p:sp>
      <p:sp>
        <p:nvSpPr>
          <p:cNvPr id="249" name="Google Shape;249;p30"/>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2"/>
              </a:buClr>
              <a:buSzPts val="3800"/>
              <a:buFont typeface="Verdana"/>
              <a:buNone/>
            </a:pPr>
            <a:r>
              <a:rPr b="1" i="0" lang="en-US" sz="3800" u="none">
                <a:solidFill>
                  <a:schemeClr val="accent2"/>
                </a:solidFill>
                <a:latin typeface="Verdana"/>
                <a:ea typeface="Verdana"/>
                <a:cs typeface="Verdana"/>
                <a:sym typeface="Verdana"/>
              </a:rPr>
              <a:t>Eigenvalues &amp; Eigenvectors</a:t>
            </a:r>
            <a:endParaRPr/>
          </a:p>
        </p:txBody>
      </p:sp>
      <p:sp>
        <p:nvSpPr>
          <p:cNvPr id="250" name="Google Shape;250;p30"/>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251" name="Google Shape;251;p30"/>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1"/>
          <p:cNvSpPr txBox="1"/>
          <p:nvPr/>
        </p:nvSpPr>
        <p:spPr>
          <a:xfrm>
            <a:off x="654050" y="2071687"/>
            <a:ext cx="8215312" cy="8302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Suppose that we have a random population of vectors, denoted by {</a:t>
            </a:r>
            <a:r>
              <a:rPr b="1" i="0" lang="en-US" sz="2400" u="none">
                <a:solidFill>
                  <a:schemeClr val="dk1"/>
                </a:solidFill>
                <a:latin typeface="Times New Roman"/>
                <a:ea typeface="Times New Roman"/>
                <a:cs typeface="Times New Roman"/>
                <a:sym typeface="Times New Roman"/>
              </a:rPr>
              <a:t>x</a:t>
            </a:r>
            <a:r>
              <a:rPr b="0" i="0" lang="en-US" sz="2400" u="none">
                <a:solidFill>
                  <a:schemeClr val="dk1"/>
                </a:solidFill>
                <a:latin typeface="Times New Roman"/>
                <a:ea typeface="Times New Roman"/>
                <a:cs typeface="Times New Roman"/>
                <a:sym typeface="Times New Roman"/>
              </a:rPr>
              <a:t>}, with covariance matrix:  </a:t>
            </a:r>
            <a:endParaRPr/>
          </a:p>
        </p:txBody>
      </p:sp>
      <p:sp>
        <p:nvSpPr>
          <p:cNvPr id="257" name="Google Shape;257;p31"/>
          <p:cNvSpPr txBox="1"/>
          <p:nvPr/>
        </p:nvSpPr>
        <p:spPr>
          <a:xfrm>
            <a:off x="628650" y="1655762"/>
            <a:ext cx="1335087"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Example</a:t>
            </a:r>
            <a:endParaRPr/>
          </a:p>
        </p:txBody>
      </p:sp>
      <p:pic>
        <p:nvPicPr>
          <p:cNvPr id="258" name="Google Shape;258;p31"/>
          <p:cNvPicPr preferRelativeResize="0"/>
          <p:nvPr/>
        </p:nvPicPr>
        <p:blipFill rotWithShape="1">
          <a:blip r:embed="rId3">
            <a:alphaModFix/>
          </a:blip>
          <a:srcRect b="0" l="0" r="0" t="0"/>
          <a:stretch/>
        </p:blipFill>
        <p:spPr>
          <a:xfrm>
            <a:off x="3119437" y="2998787"/>
            <a:ext cx="2903537" cy="327025"/>
          </a:xfrm>
          <a:prstGeom prst="rect">
            <a:avLst/>
          </a:prstGeom>
          <a:noFill/>
          <a:ln>
            <a:noFill/>
          </a:ln>
        </p:spPr>
      </p:pic>
      <p:sp>
        <p:nvSpPr>
          <p:cNvPr id="259" name="Google Shape;259;p31"/>
          <p:cNvSpPr txBox="1"/>
          <p:nvPr/>
        </p:nvSpPr>
        <p:spPr>
          <a:xfrm>
            <a:off x="3057525" y="2960687"/>
            <a:ext cx="3000375" cy="376237"/>
          </a:xfrm>
          <a:prstGeom prst="rect">
            <a:avLst/>
          </a:prstGeom>
          <a:no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a:solidFill>
                <a:schemeClr val="dk1"/>
              </a:solidFill>
              <a:latin typeface="Verdana"/>
              <a:ea typeface="Verdana"/>
              <a:cs typeface="Verdana"/>
              <a:sym typeface="Verdana"/>
            </a:endParaRPr>
          </a:p>
        </p:txBody>
      </p:sp>
      <p:sp>
        <p:nvSpPr>
          <p:cNvPr id="260" name="Google Shape;260;p31"/>
          <p:cNvSpPr txBox="1"/>
          <p:nvPr/>
        </p:nvSpPr>
        <p:spPr>
          <a:xfrm>
            <a:off x="660400" y="3405187"/>
            <a:ext cx="8353425" cy="15525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Suppose that we perform a transformation of the form </a:t>
            </a:r>
            <a:r>
              <a:rPr b="1" i="0" lang="en-US" sz="2400" u="none">
                <a:solidFill>
                  <a:schemeClr val="dk1"/>
                </a:solidFill>
                <a:latin typeface="Times New Roman"/>
                <a:ea typeface="Times New Roman"/>
                <a:cs typeface="Times New Roman"/>
                <a:sym typeface="Times New Roman"/>
              </a:rPr>
              <a:t>y </a:t>
            </a:r>
            <a:r>
              <a:rPr b="0" i="0" lang="en-US" sz="2400" u="none">
                <a:solidFill>
                  <a:schemeClr val="dk1"/>
                </a:solidFill>
                <a:latin typeface="Times New Roman"/>
                <a:ea typeface="Times New Roman"/>
                <a:cs typeface="Times New Roman"/>
                <a:sym typeface="Times New Roman"/>
              </a:rPr>
              <a:t>= </a:t>
            </a:r>
            <a:r>
              <a:rPr b="1" i="0" lang="en-US" sz="2400" u="none">
                <a:solidFill>
                  <a:schemeClr val="dk1"/>
                </a:solidFill>
                <a:latin typeface="Times New Roman"/>
                <a:ea typeface="Times New Roman"/>
                <a:cs typeface="Times New Roman"/>
                <a:sym typeface="Times New Roman"/>
              </a:rPr>
              <a:t>Ax</a:t>
            </a:r>
            <a:r>
              <a:rPr b="0" i="0" lang="en-US" sz="2400" u="none">
                <a:solidFill>
                  <a:schemeClr val="dk1"/>
                </a:solidFill>
                <a:latin typeface="Times New Roman"/>
                <a:ea typeface="Times New Roman"/>
                <a:cs typeface="Times New Roman"/>
                <a:sym typeface="Times New Roman"/>
              </a:rPr>
              <a:t> on each vector </a:t>
            </a:r>
            <a:r>
              <a:rPr b="1" i="0" lang="en-US" sz="2400" u="none">
                <a:solidFill>
                  <a:schemeClr val="dk1"/>
                </a:solidFill>
                <a:latin typeface="Times New Roman"/>
                <a:ea typeface="Times New Roman"/>
                <a:cs typeface="Times New Roman"/>
                <a:sym typeface="Times New Roman"/>
              </a:rPr>
              <a:t>x</a:t>
            </a:r>
            <a:r>
              <a:rPr b="0" i="0" lang="en-US" sz="2400" u="none">
                <a:solidFill>
                  <a:schemeClr val="dk1"/>
                </a:solidFill>
                <a:latin typeface="Times New Roman"/>
                <a:ea typeface="Times New Roman"/>
                <a:cs typeface="Times New Roman"/>
                <a:sym typeface="Times New Roman"/>
              </a:rPr>
              <a:t>, where the rows of </a:t>
            </a:r>
            <a:r>
              <a:rPr b="1" i="0" lang="en-US" sz="2400" u="none">
                <a:solidFill>
                  <a:schemeClr val="dk1"/>
                </a:solidFill>
                <a:latin typeface="Times New Roman"/>
                <a:ea typeface="Times New Roman"/>
                <a:cs typeface="Times New Roman"/>
                <a:sym typeface="Times New Roman"/>
              </a:rPr>
              <a:t>A</a:t>
            </a:r>
            <a:r>
              <a:rPr b="0" i="0" lang="en-US" sz="2400" u="none">
                <a:solidFill>
                  <a:schemeClr val="dk1"/>
                </a:solidFill>
                <a:latin typeface="Times New Roman"/>
                <a:ea typeface="Times New Roman"/>
                <a:cs typeface="Times New Roman"/>
                <a:sym typeface="Times New Roman"/>
              </a:rPr>
              <a:t> are the orthonormal eigenvectors of </a:t>
            </a:r>
            <a:r>
              <a:rPr b="1" i="0" lang="en-US" sz="2400" u="none">
                <a:solidFill>
                  <a:schemeClr val="dk1"/>
                </a:solidFill>
                <a:latin typeface="Times New Roman"/>
                <a:ea typeface="Times New Roman"/>
                <a:cs typeface="Times New Roman"/>
                <a:sym typeface="Times New Roman"/>
              </a:rPr>
              <a:t>C</a:t>
            </a:r>
            <a:r>
              <a:rPr b="1" baseline="-25000" i="0" lang="en-US" sz="2400" u="none">
                <a:solidFill>
                  <a:schemeClr val="dk1"/>
                </a:solidFill>
                <a:latin typeface="Times New Roman"/>
                <a:ea typeface="Times New Roman"/>
                <a:cs typeface="Times New Roman"/>
                <a:sym typeface="Times New Roman"/>
              </a:rPr>
              <a:t>x</a:t>
            </a:r>
            <a:r>
              <a:rPr b="0" i="0" lang="en-US" sz="2400" u="none">
                <a:solidFill>
                  <a:schemeClr val="dk1"/>
                </a:solidFill>
                <a:latin typeface="Times New Roman"/>
                <a:ea typeface="Times New Roman"/>
                <a:cs typeface="Times New Roman"/>
                <a:sym typeface="Times New Roman"/>
              </a:rPr>
              <a:t>.  The covariance matrix of the population {</a:t>
            </a:r>
            <a:r>
              <a:rPr b="1" i="0" lang="en-US" sz="2400" u="none">
                <a:solidFill>
                  <a:schemeClr val="dk1"/>
                </a:solidFill>
                <a:latin typeface="Times New Roman"/>
                <a:ea typeface="Times New Roman"/>
                <a:cs typeface="Times New Roman"/>
                <a:sym typeface="Times New Roman"/>
              </a:rPr>
              <a:t>y</a:t>
            </a:r>
            <a:r>
              <a:rPr b="0" i="0" lang="en-US" sz="2400" u="none">
                <a:solidFill>
                  <a:schemeClr val="dk1"/>
                </a:solidFill>
                <a:latin typeface="Times New Roman"/>
                <a:ea typeface="Times New Roman"/>
                <a:cs typeface="Times New Roman"/>
                <a:sym typeface="Times New Roman"/>
              </a:rPr>
              <a:t>} is</a:t>
            </a:r>
            <a:endParaRPr/>
          </a:p>
        </p:txBody>
      </p:sp>
      <p:pic>
        <p:nvPicPr>
          <p:cNvPr id="261" name="Google Shape;261;p31"/>
          <p:cNvPicPr preferRelativeResize="0"/>
          <p:nvPr/>
        </p:nvPicPr>
        <p:blipFill rotWithShape="1">
          <a:blip r:embed="rId4">
            <a:alphaModFix/>
          </a:blip>
          <a:srcRect b="0" l="0" r="0" t="0"/>
          <a:stretch/>
        </p:blipFill>
        <p:spPr>
          <a:xfrm>
            <a:off x="2746375" y="4572000"/>
            <a:ext cx="3649662" cy="1798637"/>
          </a:xfrm>
          <a:prstGeom prst="rect">
            <a:avLst/>
          </a:prstGeom>
          <a:noFill/>
          <a:ln>
            <a:noFill/>
          </a:ln>
        </p:spPr>
      </p:pic>
      <p:sp>
        <p:nvSpPr>
          <p:cNvPr id="262" name="Google Shape;262;p31"/>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2"/>
              </a:buClr>
              <a:buSzPts val="3800"/>
              <a:buFont typeface="Verdana"/>
              <a:buNone/>
            </a:pPr>
            <a:r>
              <a:rPr b="1" i="0" lang="en-US" sz="3800" u="none">
                <a:solidFill>
                  <a:schemeClr val="accent2"/>
                </a:solidFill>
                <a:latin typeface="Verdana"/>
                <a:ea typeface="Verdana"/>
                <a:cs typeface="Verdana"/>
                <a:sym typeface="Verdana"/>
              </a:rPr>
              <a:t>Eigenvalues &amp; Eigenvectors</a:t>
            </a:r>
            <a:endParaRPr/>
          </a:p>
        </p:txBody>
      </p:sp>
      <p:sp>
        <p:nvSpPr>
          <p:cNvPr id="263" name="Google Shape;263;p31"/>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264" name="Google Shape;264;p31"/>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2"/>
          <p:cNvSpPr txBox="1"/>
          <p:nvPr/>
        </p:nvSpPr>
        <p:spPr>
          <a:xfrm>
            <a:off x="449262" y="1871662"/>
            <a:ext cx="8385175" cy="42910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From Property 6, we know that </a:t>
            </a:r>
            <a:r>
              <a:rPr b="1" i="0" lang="en-US" sz="2400" u="none">
                <a:solidFill>
                  <a:schemeClr val="dk1"/>
                </a:solidFill>
                <a:latin typeface="Times New Roman"/>
                <a:ea typeface="Times New Roman"/>
                <a:cs typeface="Times New Roman"/>
                <a:sym typeface="Times New Roman"/>
              </a:rPr>
              <a:t>C</a:t>
            </a:r>
            <a:r>
              <a:rPr b="1" baseline="-25000" i="0" lang="en-US" sz="2400" u="none">
                <a:solidFill>
                  <a:schemeClr val="dk1"/>
                </a:solidFill>
                <a:latin typeface="Times New Roman"/>
                <a:ea typeface="Times New Roman"/>
                <a:cs typeface="Times New Roman"/>
                <a:sym typeface="Times New Roman"/>
              </a:rPr>
              <a:t>y</a:t>
            </a:r>
            <a:r>
              <a:rPr b="0" i="0" lang="en-US" sz="2400" u="none">
                <a:solidFill>
                  <a:schemeClr val="dk1"/>
                </a:solidFill>
                <a:latin typeface="Times New Roman"/>
                <a:ea typeface="Times New Roman"/>
                <a:cs typeface="Times New Roman"/>
                <a:sym typeface="Times New Roman"/>
              </a:rPr>
              <a:t>=</a:t>
            </a:r>
            <a:r>
              <a:rPr b="1" i="0" lang="en-US" sz="2400" u="none">
                <a:solidFill>
                  <a:schemeClr val="dk1"/>
                </a:solidFill>
                <a:latin typeface="Times New Roman"/>
                <a:ea typeface="Times New Roman"/>
                <a:cs typeface="Times New Roman"/>
                <a:sym typeface="Times New Roman"/>
              </a:rPr>
              <a:t>AC</a:t>
            </a:r>
            <a:r>
              <a:rPr b="1" baseline="-25000" i="0" lang="en-US" sz="2400" u="none">
                <a:solidFill>
                  <a:schemeClr val="dk1"/>
                </a:solidFill>
                <a:latin typeface="Times New Roman"/>
                <a:ea typeface="Times New Roman"/>
                <a:cs typeface="Times New Roman"/>
                <a:sym typeface="Times New Roman"/>
              </a:rPr>
              <a:t>x</a:t>
            </a:r>
            <a:r>
              <a:rPr b="1" i="0" lang="en-US" sz="2400" u="none">
                <a:solidFill>
                  <a:schemeClr val="dk1"/>
                </a:solidFill>
                <a:latin typeface="Times New Roman"/>
                <a:ea typeface="Times New Roman"/>
                <a:cs typeface="Times New Roman"/>
                <a:sym typeface="Times New Roman"/>
              </a:rPr>
              <a:t>A</a:t>
            </a:r>
            <a:r>
              <a:rPr b="0" baseline="30000" i="1" lang="en-US" sz="2400" u="none">
                <a:solidFill>
                  <a:schemeClr val="dk1"/>
                </a:solidFill>
                <a:latin typeface="Times New Roman"/>
                <a:ea typeface="Times New Roman"/>
                <a:cs typeface="Times New Roman"/>
                <a:sym typeface="Times New Roman"/>
              </a:rPr>
              <a:t>T</a:t>
            </a:r>
            <a:r>
              <a:rPr b="0" i="0" lang="en-US" sz="2400" u="none">
                <a:solidFill>
                  <a:schemeClr val="dk1"/>
                </a:solidFill>
                <a:latin typeface="Times New Roman"/>
                <a:ea typeface="Times New Roman"/>
                <a:cs typeface="Times New Roman"/>
                <a:sym typeface="Times New Roman"/>
              </a:rPr>
              <a:t> is a diagonal matrix with the eigenvalues of </a:t>
            </a:r>
            <a:r>
              <a:rPr b="1" i="0" lang="en-US" sz="2400" u="none">
                <a:solidFill>
                  <a:schemeClr val="dk1"/>
                </a:solidFill>
                <a:latin typeface="Times New Roman"/>
                <a:ea typeface="Times New Roman"/>
                <a:cs typeface="Times New Roman"/>
                <a:sym typeface="Times New Roman"/>
              </a:rPr>
              <a:t>C</a:t>
            </a:r>
            <a:r>
              <a:rPr b="1" baseline="-25000" i="0" lang="en-US" sz="2400" u="none">
                <a:solidFill>
                  <a:schemeClr val="dk1"/>
                </a:solidFill>
                <a:latin typeface="Times New Roman"/>
                <a:ea typeface="Times New Roman"/>
                <a:cs typeface="Times New Roman"/>
                <a:sym typeface="Times New Roman"/>
              </a:rPr>
              <a:t>x </a:t>
            </a:r>
            <a:r>
              <a:rPr b="0" i="0" lang="en-US" sz="2400" u="none">
                <a:solidFill>
                  <a:schemeClr val="dk1"/>
                </a:solidFill>
                <a:latin typeface="Times New Roman"/>
                <a:ea typeface="Times New Roman"/>
                <a:cs typeface="Times New Roman"/>
                <a:sym typeface="Times New Roman"/>
              </a:rPr>
              <a:t>along its main diagonal. The elements along the main diagonal of a covariance matrix are the variances of the components of the vectors in the population.  The off diagonal elements are the covariances of the components of these vectors. </a:t>
            </a:r>
            <a:endParaRPr/>
          </a:p>
          <a:p>
            <a:pPr indent="0" lvl="0" marL="0" marR="0" rtl="0" algn="l">
              <a:lnSpc>
                <a:spcPct val="100000"/>
              </a:lnSpc>
              <a:spcBef>
                <a:spcPts val="120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The fact that </a:t>
            </a:r>
            <a:r>
              <a:rPr b="1" i="0" lang="en-US" sz="2400" u="none">
                <a:solidFill>
                  <a:schemeClr val="dk1"/>
                </a:solidFill>
                <a:latin typeface="Times New Roman"/>
                <a:ea typeface="Times New Roman"/>
                <a:cs typeface="Times New Roman"/>
                <a:sym typeface="Times New Roman"/>
              </a:rPr>
              <a:t>C</a:t>
            </a:r>
            <a:r>
              <a:rPr b="1" baseline="-25000" i="0" lang="en-US" sz="2400" u="none">
                <a:solidFill>
                  <a:schemeClr val="dk1"/>
                </a:solidFill>
                <a:latin typeface="Times New Roman"/>
                <a:ea typeface="Times New Roman"/>
                <a:cs typeface="Times New Roman"/>
                <a:sym typeface="Times New Roman"/>
              </a:rPr>
              <a:t>y</a:t>
            </a:r>
            <a:r>
              <a:rPr b="0" i="0" lang="en-US" sz="2400" u="none">
                <a:solidFill>
                  <a:schemeClr val="dk1"/>
                </a:solidFill>
                <a:latin typeface="Times New Roman"/>
                <a:ea typeface="Times New Roman"/>
                <a:cs typeface="Times New Roman"/>
                <a:sym typeface="Times New Roman"/>
              </a:rPr>
              <a:t> is diagonal means that the elements of the vectors in the population {</a:t>
            </a:r>
            <a:r>
              <a:rPr b="1" i="0" lang="en-US" sz="2400" u="none">
                <a:solidFill>
                  <a:schemeClr val="dk1"/>
                </a:solidFill>
                <a:latin typeface="Times New Roman"/>
                <a:ea typeface="Times New Roman"/>
                <a:cs typeface="Times New Roman"/>
                <a:sym typeface="Times New Roman"/>
              </a:rPr>
              <a:t>y</a:t>
            </a:r>
            <a:r>
              <a:rPr b="0" i="0" lang="en-US" sz="2400" u="none">
                <a:solidFill>
                  <a:schemeClr val="dk1"/>
                </a:solidFill>
                <a:latin typeface="Times New Roman"/>
                <a:ea typeface="Times New Roman"/>
                <a:cs typeface="Times New Roman"/>
                <a:sym typeface="Times New Roman"/>
              </a:rPr>
              <a:t>} are </a:t>
            </a:r>
            <a:r>
              <a:rPr b="1" i="1" lang="en-US" sz="2400" u="none">
                <a:solidFill>
                  <a:srgbClr val="009900"/>
                </a:solidFill>
                <a:latin typeface="Times New Roman"/>
                <a:ea typeface="Times New Roman"/>
                <a:cs typeface="Times New Roman"/>
                <a:sym typeface="Times New Roman"/>
              </a:rPr>
              <a:t>uncorrelated</a:t>
            </a:r>
            <a:r>
              <a:rPr b="0" i="0" lang="en-US" sz="2400" u="none">
                <a:solidFill>
                  <a:schemeClr val="dk1"/>
                </a:solidFill>
                <a:latin typeface="Times New Roman"/>
                <a:ea typeface="Times New Roman"/>
                <a:cs typeface="Times New Roman"/>
                <a:sym typeface="Times New Roman"/>
              </a:rPr>
              <a:t> (their covariances are 0).  Thus, we see that application of the linear transformation </a:t>
            </a:r>
            <a:r>
              <a:rPr b="1" i="0" lang="en-US" sz="2400" u="none">
                <a:solidFill>
                  <a:schemeClr val="dk1"/>
                </a:solidFill>
                <a:latin typeface="Times New Roman"/>
                <a:ea typeface="Times New Roman"/>
                <a:cs typeface="Times New Roman"/>
                <a:sym typeface="Times New Roman"/>
              </a:rPr>
              <a:t>y</a:t>
            </a:r>
            <a:r>
              <a:rPr b="0" i="0" lang="en-US" sz="2400" u="none">
                <a:solidFill>
                  <a:schemeClr val="dk1"/>
                </a:solidFill>
                <a:latin typeface="Times New Roman"/>
                <a:ea typeface="Times New Roman"/>
                <a:cs typeface="Times New Roman"/>
                <a:sym typeface="Times New Roman"/>
              </a:rPr>
              <a:t> = </a:t>
            </a:r>
            <a:r>
              <a:rPr b="1" i="0" lang="en-US" sz="2400" u="none">
                <a:solidFill>
                  <a:schemeClr val="dk1"/>
                </a:solidFill>
                <a:latin typeface="Times New Roman"/>
                <a:ea typeface="Times New Roman"/>
                <a:cs typeface="Times New Roman"/>
                <a:sym typeface="Times New Roman"/>
              </a:rPr>
              <a:t>Ax</a:t>
            </a:r>
            <a:r>
              <a:rPr b="0" i="0" lang="en-US" sz="2400" u="none">
                <a:solidFill>
                  <a:schemeClr val="dk1"/>
                </a:solidFill>
                <a:latin typeface="Times New Roman"/>
                <a:ea typeface="Times New Roman"/>
                <a:cs typeface="Times New Roman"/>
                <a:sym typeface="Times New Roman"/>
              </a:rPr>
              <a:t> involving the eigenvectors of </a:t>
            </a:r>
            <a:r>
              <a:rPr b="1" i="0" lang="en-US" sz="2400" u="none">
                <a:solidFill>
                  <a:schemeClr val="dk1"/>
                </a:solidFill>
                <a:latin typeface="Times New Roman"/>
                <a:ea typeface="Times New Roman"/>
                <a:cs typeface="Times New Roman"/>
                <a:sym typeface="Times New Roman"/>
              </a:rPr>
              <a:t>C</a:t>
            </a:r>
            <a:r>
              <a:rPr b="1" baseline="-25000" i="0" lang="en-US" sz="2400" u="none">
                <a:solidFill>
                  <a:schemeClr val="dk1"/>
                </a:solidFill>
                <a:latin typeface="Times New Roman"/>
                <a:ea typeface="Times New Roman"/>
                <a:cs typeface="Times New Roman"/>
                <a:sym typeface="Times New Roman"/>
              </a:rPr>
              <a:t>x </a:t>
            </a:r>
            <a:r>
              <a:rPr b="0" i="0" lang="en-US" sz="2400" u="none">
                <a:solidFill>
                  <a:schemeClr val="dk1"/>
                </a:solidFill>
                <a:latin typeface="Times New Roman"/>
                <a:ea typeface="Times New Roman"/>
                <a:cs typeface="Times New Roman"/>
                <a:sym typeface="Times New Roman"/>
              </a:rPr>
              <a:t>decorrelates the data, and the elements of </a:t>
            </a:r>
            <a:r>
              <a:rPr b="1" i="0" lang="en-US" sz="2400" u="none">
                <a:solidFill>
                  <a:schemeClr val="dk1"/>
                </a:solidFill>
                <a:latin typeface="Times New Roman"/>
                <a:ea typeface="Times New Roman"/>
                <a:cs typeface="Times New Roman"/>
                <a:sym typeface="Times New Roman"/>
              </a:rPr>
              <a:t>C</a:t>
            </a:r>
            <a:r>
              <a:rPr b="1" baseline="-25000" i="0" lang="en-US" sz="2400" u="none">
                <a:solidFill>
                  <a:schemeClr val="dk1"/>
                </a:solidFill>
                <a:latin typeface="Times New Roman"/>
                <a:ea typeface="Times New Roman"/>
                <a:cs typeface="Times New Roman"/>
                <a:sym typeface="Times New Roman"/>
              </a:rPr>
              <a:t>y</a:t>
            </a:r>
            <a:r>
              <a:rPr b="0" i="0" lang="en-US" sz="2400" u="none">
                <a:solidFill>
                  <a:schemeClr val="dk1"/>
                </a:solidFill>
                <a:latin typeface="Times New Roman"/>
                <a:ea typeface="Times New Roman"/>
                <a:cs typeface="Times New Roman"/>
                <a:sym typeface="Times New Roman"/>
              </a:rPr>
              <a:t> along its main diagonal give the variances of the components of the </a:t>
            </a:r>
            <a:r>
              <a:rPr b="1" i="0" lang="en-US" sz="2400" u="none">
                <a:solidFill>
                  <a:schemeClr val="dk1"/>
                </a:solidFill>
                <a:latin typeface="Times New Roman"/>
                <a:ea typeface="Times New Roman"/>
                <a:cs typeface="Times New Roman"/>
                <a:sym typeface="Times New Roman"/>
              </a:rPr>
              <a:t>y</a:t>
            </a:r>
            <a:r>
              <a:rPr b="0" i="0" lang="en-US" sz="2400" u="none">
                <a:solidFill>
                  <a:schemeClr val="dk1"/>
                </a:solidFill>
                <a:latin typeface="Times New Roman"/>
                <a:ea typeface="Times New Roman"/>
                <a:cs typeface="Times New Roman"/>
                <a:sym typeface="Times New Roman"/>
              </a:rPr>
              <a:t>'s along the eigenvectors. Basically, what has</a:t>
            </a:r>
            <a:endParaRPr/>
          </a:p>
        </p:txBody>
      </p:sp>
      <p:sp>
        <p:nvSpPr>
          <p:cNvPr id="270" name="Google Shape;270;p32"/>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2"/>
              </a:buClr>
              <a:buSzPts val="3800"/>
              <a:buFont typeface="Verdana"/>
              <a:buNone/>
            </a:pPr>
            <a:r>
              <a:rPr b="1" i="0" lang="en-US" sz="3800" u="none">
                <a:solidFill>
                  <a:schemeClr val="accent2"/>
                </a:solidFill>
                <a:latin typeface="Verdana"/>
                <a:ea typeface="Verdana"/>
                <a:cs typeface="Verdana"/>
                <a:sym typeface="Verdana"/>
              </a:rPr>
              <a:t>Eigenvalues &amp; Eigenvectors</a:t>
            </a:r>
            <a:endParaRPr/>
          </a:p>
        </p:txBody>
      </p:sp>
      <p:sp>
        <p:nvSpPr>
          <p:cNvPr id="271" name="Google Shape;271;p32"/>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272" name="Google Shape;272;p32"/>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3"/>
          <p:cNvSpPr txBox="1"/>
          <p:nvPr/>
        </p:nvSpPr>
        <p:spPr>
          <a:xfrm>
            <a:off x="906462" y="1651000"/>
            <a:ext cx="7842250" cy="48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been accomplished here is a coordinate transformation that aligns the data along the eigenvectors of the covariance matrix of the population.</a:t>
            </a:r>
            <a:endParaRPr/>
          </a:p>
          <a:p>
            <a:pPr indent="0" lvl="0" marL="0" marR="0" rtl="0" algn="l">
              <a:lnSpc>
                <a:spcPct val="100000"/>
              </a:lnSpc>
              <a:spcBef>
                <a:spcPts val="120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The preceding concepts are illustrated in the following figure.  Part (a) shows a data population {</a:t>
            </a:r>
            <a:r>
              <a:rPr b="1" i="0" lang="en-US" sz="2400" u="none">
                <a:solidFill>
                  <a:schemeClr val="dk1"/>
                </a:solidFill>
                <a:latin typeface="Times New Roman"/>
                <a:ea typeface="Times New Roman"/>
                <a:cs typeface="Times New Roman"/>
                <a:sym typeface="Times New Roman"/>
              </a:rPr>
              <a:t>x</a:t>
            </a:r>
            <a:r>
              <a:rPr b="0" i="0" lang="en-US" sz="2400" u="none">
                <a:solidFill>
                  <a:schemeClr val="dk1"/>
                </a:solidFill>
                <a:latin typeface="Times New Roman"/>
                <a:ea typeface="Times New Roman"/>
                <a:cs typeface="Times New Roman"/>
                <a:sym typeface="Times New Roman"/>
              </a:rPr>
              <a:t>} in two dimensions, along with the eigenvectors of </a:t>
            </a:r>
            <a:r>
              <a:rPr b="1" i="0" lang="en-US" sz="2400" u="none">
                <a:solidFill>
                  <a:schemeClr val="dk1"/>
                </a:solidFill>
                <a:latin typeface="Times New Roman"/>
                <a:ea typeface="Times New Roman"/>
                <a:cs typeface="Times New Roman"/>
                <a:sym typeface="Times New Roman"/>
              </a:rPr>
              <a:t>C</a:t>
            </a:r>
            <a:r>
              <a:rPr b="1" baseline="-25000" i="0" lang="en-US" sz="2400" u="none">
                <a:solidFill>
                  <a:schemeClr val="dk1"/>
                </a:solidFill>
                <a:latin typeface="Times New Roman"/>
                <a:ea typeface="Times New Roman"/>
                <a:cs typeface="Times New Roman"/>
                <a:sym typeface="Times New Roman"/>
              </a:rPr>
              <a:t>x</a:t>
            </a:r>
            <a:r>
              <a:rPr b="0" i="0" lang="en-US" sz="2400" u="none">
                <a:solidFill>
                  <a:schemeClr val="dk1"/>
                </a:solidFill>
                <a:latin typeface="Times New Roman"/>
                <a:ea typeface="Times New Roman"/>
                <a:cs typeface="Times New Roman"/>
                <a:sym typeface="Times New Roman"/>
              </a:rPr>
              <a:t> (the black dot is the mean).  The result of performing the transformation </a:t>
            </a:r>
            <a:r>
              <a:rPr b="1" i="0" lang="en-US" sz="2400" u="none">
                <a:solidFill>
                  <a:schemeClr val="dk1"/>
                </a:solidFill>
                <a:latin typeface="Times New Roman"/>
                <a:ea typeface="Times New Roman"/>
                <a:cs typeface="Times New Roman"/>
                <a:sym typeface="Times New Roman"/>
              </a:rPr>
              <a:t>y</a:t>
            </a:r>
            <a:r>
              <a:rPr b="0" i="0" lang="en-US" sz="2400" u="none">
                <a:solidFill>
                  <a:schemeClr val="dk1"/>
                </a:solidFill>
                <a:latin typeface="Times New Roman"/>
                <a:ea typeface="Times New Roman"/>
                <a:cs typeface="Times New Roman"/>
                <a:sym typeface="Times New Roman"/>
              </a:rPr>
              <a:t>=</a:t>
            </a:r>
            <a:r>
              <a:rPr b="1" i="0" lang="en-US" sz="2400" u="none">
                <a:solidFill>
                  <a:schemeClr val="dk1"/>
                </a:solidFill>
                <a:latin typeface="Times New Roman"/>
                <a:ea typeface="Times New Roman"/>
                <a:cs typeface="Times New Roman"/>
                <a:sym typeface="Times New Roman"/>
              </a:rPr>
              <a:t>A</a:t>
            </a:r>
            <a:r>
              <a:rPr b="0" i="0" lang="en-US" sz="2400" u="none">
                <a:solidFill>
                  <a:schemeClr val="dk1"/>
                </a:solidFill>
                <a:latin typeface="Times New Roman"/>
                <a:ea typeface="Times New Roman"/>
                <a:cs typeface="Times New Roman"/>
                <a:sym typeface="Times New Roman"/>
              </a:rPr>
              <a:t>(</a:t>
            </a:r>
            <a:r>
              <a:rPr b="1" i="0" lang="en-US" sz="2400" u="none">
                <a:solidFill>
                  <a:schemeClr val="dk1"/>
                </a:solidFill>
                <a:latin typeface="Times New Roman"/>
                <a:ea typeface="Times New Roman"/>
                <a:cs typeface="Times New Roman"/>
                <a:sym typeface="Times New Roman"/>
              </a:rPr>
              <a:t>x</a:t>
            </a:r>
            <a:r>
              <a:rPr b="0" i="0" lang="en-US" sz="2400" u="none">
                <a:solidFill>
                  <a:schemeClr val="dk1"/>
                </a:solidFill>
                <a:latin typeface="Times New Roman"/>
                <a:ea typeface="Times New Roman"/>
                <a:cs typeface="Times New Roman"/>
                <a:sym typeface="Times New Roman"/>
              </a:rPr>
              <a:t> − </a:t>
            </a:r>
            <a:r>
              <a:rPr b="1" i="0" lang="en-US" sz="2400" u="none">
                <a:solidFill>
                  <a:schemeClr val="dk1"/>
                </a:solidFill>
                <a:latin typeface="Times New Roman"/>
                <a:ea typeface="Times New Roman"/>
                <a:cs typeface="Times New Roman"/>
                <a:sym typeface="Times New Roman"/>
              </a:rPr>
              <a:t>m</a:t>
            </a:r>
            <a:r>
              <a:rPr b="1" baseline="-25000" i="0" lang="en-US" sz="2400" u="none">
                <a:solidFill>
                  <a:schemeClr val="dk1"/>
                </a:solidFill>
                <a:latin typeface="Times New Roman"/>
                <a:ea typeface="Times New Roman"/>
                <a:cs typeface="Times New Roman"/>
                <a:sym typeface="Times New Roman"/>
              </a:rPr>
              <a:t>x</a:t>
            </a:r>
            <a:r>
              <a:rPr b="0" i="0" lang="en-US" sz="2400" u="none">
                <a:solidFill>
                  <a:schemeClr val="dk1"/>
                </a:solidFill>
                <a:latin typeface="Times New Roman"/>
                <a:ea typeface="Times New Roman"/>
                <a:cs typeface="Times New Roman"/>
                <a:sym typeface="Times New Roman"/>
              </a:rPr>
              <a:t>) on the </a:t>
            </a:r>
            <a:r>
              <a:rPr b="1" i="0" lang="en-US" sz="2400" u="none">
                <a:solidFill>
                  <a:schemeClr val="dk1"/>
                </a:solidFill>
                <a:latin typeface="Times New Roman"/>
                <a:ea typeface="Times New Roman"/>
                <a:cs typeface="Times New Roman"/>
                <a:sym typeface="Times New Roman"/>
              </a:rPr>
              <a:t>x</a:t>
            </a:r>
            <a:r>
              <a:rPr b="0" i="0" lang="en-US" sz="2400" u="none">
                <a:solidFill>
                  <a:schemeClr val="dk1"/>
                </a:solidFill>
                <a:latin typeface="Times New Roman"/>
                <a:ea typeface="Times New Roman"/>
                <a:cs typeface="Times New Roman"/>
                <a:sym typeface="Times New Roman"/>
              </a:rPr>
              <a:t>'s is shown in Part (b) of the figure.</a:t>
            </a:r>
            <a:endParaRPr/>
          </a:p>
          <a:p>
            <a:pPr indent="0" lvl="0" marL="0" marR="0" rtl="0" algn="l">
              <a:lnSpc>
                <a:spcPct val="100000"/>
              </a:lnSpc>
              <a:spcBef>
                <a:spcPts val="120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The fact that we subtracted the mean from the </a:t>
            </a:r>
            <a:r>
              <a:rPr b="1" i="0" lang="en-US" sz="2400" u="none">
                <a:solidFill>
                  <a:schemeClr val="dk1"/>
                </a:solidFill>
                <a:latin typeface="Times New Roman"/>
                <a:ea typeface="Times New Roman"/>
                <a:cs typeface="Times New Roman"/>
                <a:sym typeface="Times New Roman"/>
              </a:rPr>
              <a:t>x</a:t>
            </a:r>
            <a:r>
              <a:rPr b="0" i="0" lang="en-US" sz="2400" u="none">
                <a:solidFill>
                  <a:schemeClr val="dk1"/>
                </a:solidFill>
                <a:latin typeface="Times New Roman"/>
                <a:ea typeface="Times New Roman"/>
                <a:cs typeface="Times New Roman"/>
                <a:sym typeface="Times New Roman"/>
              </a:rPr>
              <a:t>'s caused the </a:t>
            </a:r>
            <a:r>
              <a:rPr b="1" i="0" lang="en-US" sz="2400" u="none">
                <a:solidFill>
                  <a:schemeClr val="dk1"/>
                </a:solidFill>
                <a:latin typeface="Times New Roman"/>
                <a:ea typeface="Times New Roman"/>
                <a:cs typeface="Times New Roman"/>
                <a:sym typeface="Times New Roman"/>
              </a:rPr>
              <a:t>y</a:t>
            </a:r>
            <a:r>
              <a:rPr b="0" i="0" lang="en-US" sz="2400" u="none">
                <a:solidFill>
                  <a:schemeClr val="dk1"/>
                </a:solidFill>
                <a:latin typeface="Times New Roman"/>
                <a:ea typeface="Times New Roman"/>
                <a:cs typeface="Times New Roman"/>
                <a:sym typeface="Times New Roman"/>
              </a:rPr>
              <a:t>'s to have zero mean, so the population is centered on the coordinate system of the transformed data.  It is important to note that all we have done here is make the eigenvectors the</a:t>
            </a:r>
            <a:endParaRPr/>
          </a:p>
        </p:txBody>
      </p:sp>
      <p:sp>
        <p:nvSpPr>
          <p:cNvPr id="278" name="Google Shape;278;p33"/>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2"/>
              </a:buClr>
              <a:buSzPts val="3800"/>
              <a:buFont typeface="Verdana"/>
              <a:buNone/>
            </a:pPr>
            <a:r>
              <a:rPr b="1" i="0" lang="en-US" sz="3800" u="none">
                <a:solidFill>
                  <a:schemeClr val="accent2"/>
                </a:solidFill>
                <a:latin typeface="Verdana"/>
                <a:ea typeface="Verdana"/>
                <a:cs typeface="Verdana"/>
                <a:sym typeface="Verdana"/>
              </a:rPr>
              <a:t>Eigenvalues &amp; Eigenvectors</a:t>
            </a:r>
            <a:endParaRPr/>
          </a:p>
        </p:txBody>
      </p:sp>
      <p:sp>
        <p:nvSpPr>
          <p:cNvPr id="279" name="Google Shape;279;p33"/>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280" name="Google Shape;280;p33"/>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800"/>
              <a:buFont typeface="Verdana"/>
              <a:buNone/>
            </a:pPr>
            <a:r>
              <a:rPr b="0" i="0" lang="en-US" sz="3800" u="none">
                <a:solidFill>
                  <a:schemeClr val="dk2"/>
                </a:solidFill>
                <a:latin typeface="Verdana"/>
                <a:ea typeface="Verdana"/>
                <a:cs typeface="Verdana"/>
                <a:sym typeface="Verdana"/>
              </a:rPr>
              <a:t>Principal Component Analysis</a:t>
            </a:r>
            <a:endParaRPr/>
          </a:p>
        </p:txBody>
      </p:sp>
      <p:sp>
        <p:nvSpPr>
          <p:cNvPr id="110" name="Google Shape;110;p16"/>
          <p:cNvSpPr txBox="1"/>
          <p:nvPr>
            <p:ph idx="1" type="body"/>
          </p:nvPr>
        </p:nvSpPr>
        <p:spPr>
          <a:xfrm>
            <a:off x="566737" y="1752600"/>
            <a:ext cx="8001000" cy="4267200"/>
          </a:xfrm>
          <a:prstGeom prst="rect">
            <a:avLst/>
          </a:prstGeom>
          <a:noFill/>
          <a:ln>
            <a:noFill/>
          </a:ln>
        </p:spPr>
        <p:txBody>
          <a:bodyPr anchorCtr="0" anchor="t" bIns="45700" lIns="91425" spcFirstLastPara="1" rIns="91425" wrap="square" tIns="45700">
            <a:noAutofit/>
          </a:bodyPr>
          <a:lstStyle/>
          <a:p>
            <a:pPr indent="-469900" lvl="0" marL="469900" marR="0" rtl="0" algn="l">
              <a:lnSpc>
                <a:spcPct val="100000"/>
              </a:lnSpc>
              <a:spcBef>
                <a:spcPts val="0"/>
              </a:spcBef>
              <a:spcAft>
                <a:spcPts val="0"/>
              </a:spcAft>
              <a:buClr>
                <a:schemeClr val="accent2"/>
              </a:buClr>
              <a:buSzPts val="3000"/>
              <a:buFont typeface="Noto Sans Symbols"/>
              <a:buChar char="□"/>
            </a:pPr>
            <a:r>
              <a:rPr b="0" i="0" lang="en-US" sz="3000" u="none" cap="none" strike="noStrike">
                <a:solidFill>
                  <a:schemeClr val="dk1"/>
                </a:solidFill>
                <a:latin typeface="Verdana"/>
                <a:ea typeface="Verdana"/>
                <a:cs typeface="Verdana"/>
                <a:sym typeface="Verdana"/>
              </a:rPr>
              <a:t>Purpose</a:t>
            </a:r>
            <a:endParaRPr/>
          </a:p>
          <a:p>
            <a:pPr indent="-436562" lvl="1" marL="908050" marR="0" rtl="0" algn="l">
              <a:lnSpc>
                <a:spcPct val="100000"/>
              </a:lnSpc>
              <a:spcBef>
                <a:spcPts val="520"/>
              </a:spcBef>
              <a:spcAft>
                <a:spcPts val="0"/>
              </a:spcAft>
              <a:buClr>
                <a:schemeClr val="accent2"/>
              </a:buClr>
              <a:buSzPts val="2600"/>
              <a:buFont typeface="Noto Sans Symbols"/>
              <a:buChar char="■"/>
            </a:pPr>
            <a:r>
              <a:rPr b="0" i="0" lang="en-US" sz="2600" u="none" cap="none" strike="noStrike">
                <a:solidFill>
                  <a:schemeClr val="dk1"/>
                </a:solidFill>
                <a:latin typeface="Verdana"/>
                <a:ea typeface="Verdana"/>
                <a:cs typeface="Verdana"/>
                <a:sym typeface="Verdana"/>
              </a:rPr>
              <a:t>To reduce dimensionality of a vector image while maintaining information as much as possible</a:t>
            </a:r>
            <a:endParaRPr/>
          </a:p>
          <a:p>
            <a:pPr indent="-469900" lvl="0" marL="469900" marR="0" rtl="0" algn="l">
              <a:lnSpc>
                <a:spcPct val="100000"/>
              </a:lnSpc>
              <a:spcBef>
                <a:spcPts val="600"/>
              </a:spcBef>
              <a:spcAft>
                <a:spcPts val="0"/>
              </a:spcAft>
              <a:buClr>
                <a:schemeClr val="accent2"/>
              </a:buClr>
              <a:buSzPts val="3000"/>
              <a:buFont typeface="Noto Sans Symbols"/>
              <a:buChar char="□"/>
            </a:pPr>
            <a:r>
              <a:rPr b="0" i="0" lang="en-US" sz="3000" u="none" cap="none" strike="noStrike">
                <a:solidFill>
                  <a:schemeClr val="dk1"/>
                </a:solidFill>
                <a:latin typeface="Verdana"/>
                <a:ea typeface="Verdana"/>
                <a:cs typeface="Verdana"/>
                <a:sym typeface="Verdana"/>
              </a:rPr>
              <a:t>Known as:</a:t>
            </a:r>
            <a:endParaRPr/>
          </a:p>
          <a:p>
            <a:pPr indent="-436562" lvl="1" marL="908050" marR="0" rtl="0" algn="l">
              <a:lnSpc>
                <a:spcPct val="100000"/>
              </a:lnSpc>
              <a:spcBef>
                <a:spcPts val="520"/>
              </a:spcBef>
              <a:spcAft>
                <a:spcPts val="0"/>
              </a:spcAft>
              <a:buClr>
                <a:schemeClr val="accent2"/>
              </a:buClr>
              <a:buSzPts val="2600"/>
              <a:buFont typeface="Noto Sans Symbols"/>
              <a:buChar char="■"/>
            </a:pPr>
            <a:r>
              <a:rPr b="0" i="0" lang="en-US" sz="2600" u="none" cap="none" strike="noStrike">
                <a:solidFill>
                  <a:schemeClr val="dk1"/>
                </a:solidFill>
                <a:latin typeface="Verdana"/>
                <a:ea typeface="Verdana"/>
                <a:cs typeface="Verdana"/>
                <a:sym typeface="Verdana"/>
              </a:rPr>
              <a:t>Principal Component Analysis (PCA)</a:t>
            </a:r>
            <a:endParaRPr/>
          </a:p>
          <a:p>
            <a:pPr indent="-436562" lvl="1" marL="908050" marR="0" rtl="0" algn="l">
              <a:lnSpc>
                <a:spcPct val="100000"/>
              </a:lnSpc>
              <a:spcBef>
                <a:spcPts val="520"/>
              </a:spcBef>
              <a:spcAft>
                <a:spcPts val="0"/>
              </a:spcAft>
              <a:buClr>
                <a:schemeClr val="accent2"/>
              </a:buClr>
              <a:buSzPts val="2600"/>
              <a:buFont typeface="Noto Sans Symbols"/>
              <a:buChar char="■"/>
            </a:pPr>
            <a:r>
              <a:rPr b="0" i="0" lang="en-US" sz="2600" u="none" cap="none" strike="noStrike">
                <a:solidFill>
                  <a:schemeClr val="dk1"/>
                </a:solidFill>
                <a:latin typeface="Verdana"/>
                <a:ea typeface="Verdana"/>
                <a:cs typeface="Verdana"/>
                <a:sym typeface="Verdana"/>
              </a:rPr>
              <a:t>Karhunen-Loeve Transform (KLT)</a:t>
            </a:r>
            <a:endParaRPr/>
          </a:p>
          <a:p>
            <a:pPr indent="-436562" lvl="1" marL="908050" marR="0" rtl="0" algn="l">
              <a:lnSpc>
                <a:spcPct val="100000"/>
              </a:lnSpc>
              <a:spcBef>
                <a:spcPts val="520"/>
              </a:spcBef>
              <a:spcAft>
                <a:spcPts val="0"/>
              </a:spcAft>
              <a:buClr>
                <a:schemeClr val="accent2"/>
              </a:buClr>
              <a:buSzPts val="2600"/>
              <a:buFont typeface="Noto Sans Symbols"/>
              <a:buChar char="■"/>
            </a:pPr>
            <a:r>
              <a:rPr b="0" i="0" lang="en-US" sz="2600" u="none" cap="none" strike="noStrike">
                <a:solidFill>
                  <a:schemeClr val="dk1"/>
                </a:solidFill>
                <a:latin typeface="Verdana"/>
                <a:ea typeface="Verdana"/>
                <a:cs typeface="Verdana"/>
                <a:sym typeface="Verdana"/>
              </a:rPr>
              <a:t>Hotelling Transform</a:t>
            </a:r>
            <a:endParaRPr/>
          </a:p>
          <a:p>
            <a:pPr indent="-436562" lvl="1" marL="908050" marR="0" rtl="0" algn="l">
              <a:lnSpc>
                <a:spcPct val="100000"/>
              </a:lnSpc>
              <a:spcBef>
                <a:spcPts val="520"/>
              </a:spcBef>
              <a:spcAft>
                <a:spcPts val="0"/>
              </a:spcAft>
              <a:buClr>
                <a:schemeClr val="accent2"/>
              </a:buClr>
              <a:buSzPts val="2600"/>
              <a:buFont typeface="Noto Sans Symbols"/>
              <a:buChar char="■"/>
            </a:pPr>
            <a:r>
              <a:rPr b="0" i="0" lang="en-US" sz="2600" u="none" cap="none" strike="noStrike">
                <a:solidFill>
                  <a:schemeClr val="dk1"/>
                </a:solidFill>
                <a:latin typeface="Verdana"/>
                <a:ea typeface="Verdana"/>
                <a:cs typeface="Verdana"/>
                <a:sym typeface="Verdana"/>
              </a:rPr>
              <a:t>Eigenvector Transform</a:t>
            </a:r>
            <a:endParaRPr/>
          </a:p>
          <a:p>
            <a:pPr indent="-279400" lvl="0" marL="469900" marR="0" rtl="0" algn="l">
              <a:lnSpc>
                <a:spcPct val="100000"/>
              </a:lnSpc>
              <a:spcBef>
                <a:spcPts val="600"/>
              </a:spcBef>
              <a:spcAft>
                <a:spcPts val="0"/>
              </a:spcAft>
              <a:buClr>
                <a:schemeClr val="accent2"/>
              </a:buClr>
              <a:buSzPts val="3000"/>
              <a:buFont typeface="Noto Sans Symbols"/>
              <a:buNone/>
            </a:pPr>
            <a:r>
              <a:t/>
            </a:r>
            <a:endParaRPr b="0" i="0" sz="3000" u="none" cap="none" strike="noStrike">
              <a:solidFill>
                <a:schemeClr val="dk1"/>
              </a:solidFill>
              <a:latin typeface="Verdana"/>
              <a:ea typeface="Verdana"/>
              <a:cs typeface="Verdana"/>
              <a:sym typeface="Verdana"/>
            </a:endParaRPr>
          </a:p>
          <a:p>
            <a:pPr indent="-279400" lvl="0" marL="469900" marR="0" rtl="0" algn="l">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p:txBody>
      </p:sp>
      <p:sp>
        <p:nvSpPr>
          <p:cNvPr id="111" name="Google Shape;111;p16"/>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112" name="Google Shape;112;p16"/>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4"/>
          <p:cNvSpPr txBox="1"/>
          <p:nvPr/>
        </p:nvSpPr>
        <p:spPr>
          <a:xfrm>
            <a:off x="750887" y="1890712"/>
            <a:ext cx="7834312" cy="22828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new coordinate system (</a:t>
            </a:r>
            <a:r>
              <a:rPr b="0" i="1" lang="en-US" sz="2400" u="none">
                <a:solidFill>
                  <a:schemeClr val="dk1"/>
                </a:solidFill>
                <a:latin typeface="Times New Roman"/>
                <a:ea typeface="Times New Roman"/>
                <a:cs typeface="Times New Roman"/>
                <a:sym typeface="Times New Roman"/>
              </a:rPr>
              <a:t>y</a:t>
            </a:r>
            <a:r>
              <a:rPr b="0" baseline="-25000" i="0" lang="en-US" sz="2400" u="none">
                <a:solidFill>
                  <a:schemeClr val="dk1"/>
                </a:solidFill>
                <a:latin typeface="Times New Roman"/>
                <a:ea typeface="Times New Roman"/>
                <a:cs typeface="Times New Roman"/>
                <a:sym typeface="Times New Roman"/>
              </a:rPr>
              <a:t>1</a:t>
            </a:r>
            <a:r>
              <a:rPr b="0" i="0" lang="en-US" sz="2400" u="none">
                <a:solidFill>
                  <a:schemeClr val="dk1"/>
                </a:solidFill>
                <a:latin typeface="Times New Roman"/>
                <a:ea typeface="Times New Roman"/>
                <a:cs typeface="Times New Roman"/>
                <a:sym typeface="Times New Roman"/>
              </a:rPr>
              <a:t>,</a:t>
            </a:r>
            <a:r>
              <a:rPr b="0" i="1" lang="en-US" sz="2400" u="none">
                <a:solidFill>
                  <a:schemeClr val="dk1"/>
                </a:solidFill>
                <a:latin typeface="Times New Roman"/>
                <a:ea typeface="Times New Roman"/>
                <a:cs typeface="Times New Roman"/>
                <a:sym typeface="Times New Roman"/>
              </a:rPr>
              <a:t>y</a:t>
            </a:r>
            <a:r>
              <a:rPr b="0" baseline="-25000" i="0" lang="en-US" sz="2400" u="none">
                <a:solidFill>
                  <a:schemeClr val="dk1"/>
                </a:solidFill>
                <a:latin typeface="Times New Roman"/>
                <a:ea typeface="Times New Roman"/>
                <a:cs typeface="Times New Roman"/>
                <a:sym typeface="Times New Roman"/>
              </a:rPr>
              <a:t>2</a:t>
            </a:r>
            <a:r>
              <a:rPr b="0" i="0" lang="en-US" sz="2400" u="none">
                <a:solidFill>
                  <a:schemeClr val="dk1"/>
                </a:solidFill>
                <a:latin typeface="Times New Roman"/>
                <a:ea typeface="Times New Roman"/>
                <a:cs typeface="Times New Roman"/>
                <a:sym typeface="Times New Roman"/>
              </a:rPr>
              <a:t>). Because the covariance matrix of the </a:t>
            </a:r>
            <a:r>
              <a:rPr b="1" i="0" lang="en-US" sz="2400" u="none">
                <a:solidFill>
                  <a:schemeClr val="dk1"/>
                </a:solidFill>
                <a:latin typeface="Times New Roman"/>
                <a:ea typeface="Times New Roman"/>
                <a:cs typeface="Times New Roman"/>
                <a:sym typeface="Times New Roman"/>
              </a:rPr>
              <a:t>y</a:t>
            </a:r>
            <a:r>
              <a:rPr b="0" i="0" lang="en-US" sz="2400" u="none">
                <a:solidFill>
                  <a:schemeClr val="dk1"/>
                </a:solidFill>
                <a:latin typeface="Times New Roman"/>
                <a:ea typeface="Times New Roman"/>
                <a:cs typeface="Times New Roman"/>
                <a:sym typeface="Times New Roman"/>
              </a:rPr>
              <a:t>'s is diagonal, this in fact also decorrelated the data.  The fact that the main data spread is along </a:t>
            </a:r>
            <a:r>
              <a:rPr b="1" i="0" lang="en-US" sz="2400" u="none">
                <a:solidFill>
                  <a:schemeClr val="dk1"/>
                </a:solidFill>
                <a:latin typeface="Times New Roman"/>
                <a:ea typeface="Times New Roman"/>
                <a:cs typeface="Times New Roman"/>
                <a:sym typeface="Times New Roman"/>
              </a:rPr>
              <a:t>e</a:t>
            </a:r>
            <a:r>
              <a:rPr b="0" baseline="-25000" i="0" lang="en-US" sz="2400" u="none">
                <a:solidFill>
                  <a:schemeClr val="dk1"/>
                </a:solidFill>
                <a:latin typeface="Times New Roman"/>
                <a:ea typeface="Times New Roman"/>
                <a:cs typeface="Times New Roman"/>
                <a:sym typeface="Times New Roman"/>
              </a:rPr>
              <a:t>1</a:t>
            </a:r>
            <a:r>
              <a:rPr b="0" i="0" lang="en-US" sz="2400" u="none">
                <a:solidFill>
                  <a:schemeClr val="dk1"/>
                </a:solidFill>
                <a:latin typeface="Times New Roman"/>
                <a:ea typeface="Times New Roman"/>
                <a:cs typeface="Times New Roman"/>
                <a:sym typeface="Times New Roman"/>
              </a:rPr>
              <a:t> is due to the fact that the rows of the transformation matrix </a:t>
            </a:r>
            <a:r>
              <a:rPr b="1" i="0" lang="en-US" sz="2400" u="none">
                <a:solidFill>
                  <a:schemeClr val="dk1"/>
                </a:solidFill>
                <a:latin typeface="Times New Roman"/>
                <a:ea typeface="Times New Roman"/>
                <a:cs typeface="Times New Roman"/>
                <a:sym typeface="Times New Roman"/>
              </a:rPr>
              <a:t>A</a:t>
            </a:r>
            <a:r>
              <a:rPr b="0" i="0" lang="en-US" sz="2400" u="none">
                <a:solidFill>
                  <a:schemeClr val="dk1"/>
                </a:solidFill>
                <a:latin typeface="Times New Roman"/>
                <a:ea typeface="Times New Roman"/>
                <a:cs typeface="Times New Roman"/>
                <a:sym typeface="Times New Roman"/>
              </a:rPr>
              <a:t> were chosen according the order of the eigenvalues, with the first row being the eigenvector corresponding to the largest eigenvalue.</a:t>
            </a:r>
            <a:endParaRPr/>
          </a:p>
        </p:txBody>
      </p:sp>
      <p:sp>
        <p:nvSpPr>
          <p:cNvPr id="286" name="Google Shape;286;p34"/>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2"/>
              </a:buClr>
              <a:buSzPts val="3800"/>
              <a:buFont typeface="Verdana"/>
              <a:buNone/>
            </a:pPr>
            <a:r>
              <a:rPr b="1" i="0" lang="en-US" sz="3800" u="none">
                <a:solidFill>
                  <a:schemeClr val="accent2"/>
                </a:solidFill>
                <a:latin typeface="Verdana"/>
                <a:ea typeface="Verdana"/>
                <a:cs typeface="Verdana"/>
                <a:sym typeface="Verdana"/>
              </a:rPr>
              <a:t>Eigenvalues &amp; Eigenvectors</a:t>
            </a:r>
            <a:endParaRPr/>
          </a:p>
        </p:txBody>
      </p:sp>
      <p:sp>
        <p:nvSpPr>
          <p:cNvPr id="287" name="Google Shape;287;p34"/>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288" name="Google Shape;288;p34"/>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pic>
        <p:nvPicPr>
          <p:cNvPr id="293" name="Google Shape;293;p35"/>
          <p:cNvPicPr preferRelativeResize="0"/>
          <p:nvPr/>
        </p:nvPicPr>
        <p:blipFill rotWithShape="1">
          <a:blip r:embed="rId3">
            <a:alphaModFix/>
          </a:blip>
          <a:srcRect b="0" l="0" r="0" t="0"/>
          <a:stretch/>
        </p:blipFill>
        <p:spPr>
          <a:xfrm>
            <a:off x="1800225" y="2068512"/>
            <a:ext cx="6173787" cy="2987675"/>
          </a:xfrm>
          <a:prstGeom prst="rect">
            <a:avLst/>
          </a:prstGeom>
          <a:noFill/>
          <a:ln>
            <a:noFill/>
          </a:ln>
        </p:spPr>
      </p:pic>
      <p:sp>
        <p:nvSpPr>
          <p:cNvPr id="294" name="Google Shape;294;p35"/>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2"/>
              </a:buClr>
              <a:buSzPts val="3800"/>
              <a:buFont typeface="Verdana"/>
              <a:buNone/>
            </a:pPr>
            <a:r>
              <a:rPr b="1" i="0" lang="en-US" sz="3800" u="none">
                <a:solidFill>
                  <a:schemeClr val="accent2"/>
                </a:solidFill>
                <a:latin typeface="Verdana"/>
                <a:ea typeface="Verdana"/>
                <a:cs typeface="Verdana"/>
                <a:sym typeface="Verdana"/>
              </a:rPr>
              <a:t>Eigenvalues &amp; Eigenvectors</a:t>
            </a:r>
            <a:endParaRPr/>
          </a:p>
        </p:txBody>
      </p:sp>
      <p:sp>
        <p:nvSpPr>
          <p:cNvPr id="295" name="Google Shape;295;p35"/>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296" name="Google Shape;296;p35"/>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6"/>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800"/>
              <a:buFont typeface="Verdana"/>
              <a:buNone/>
            </a:pPr>
            <a:r>
              <a:rPr b="0" i="0" lang="en-US" sz="3800" u="none">
                <a:solidFill>
                  <a:schemeClr val="dk2"/>
                </a:solidFill>
                <a:latin typeface="Verdana"/>
                <a:ea typeface="Verdana"/>
                <a:cs typeface="Verdana"/>
                <a:sym typeface="Verdana"/>
              </a:rPr>
              <a:t>Principal Component Analysis</a:t>
            </a:r>
            <a:endParaRPr/>
          </a:p>
        </p:txBody>
      </p:sp>
      <p:sp>
        <p:nvSpPr>
          <p:cNvPr id="302" name="Google Shape;302;p36"/>
          <p:cNvSpPr txBox="1"/>
          <p:nvPr>
            <p:ph idx="1" type="body"/>
          </p:nvPr>
        </p:nvSpPr>
        <p:spPr>
          <a:xfrm>
            <a:off x="566737" y="1752600"/>
            <a:ext cx="8001000" cy="4267200"/>
          </a:xfrm>
          <a:prstGeom prst="rect">
            <a:avLst/>
          </a:prstGeom>
          <a:noFill/>
          <a:ln>
            <a:noFill/>
          </a:ln>
        </p:spPr>
        <p:txBody>
          <a:bodyPr anchorCtr="0" anchor="t" bIns="45700" lIns="91425" spcFirstLastPara="1" rIns="91425" wrap="square" tIns="45700">
            <a:noAutofit/>
          </a:bodyPr>
          <a:lstStyle/>
          <a:p>
            <a:pPr indent="-469900" lvl="0" marL="469900" marR="0" rtl="0" algn="l">
              <a:lnSpc>
                <a:spcPct val="100000"/>
              </a:lnSpc>
              <a:spcBef>
                <a:spcPts val="0"/>
              </a:spcBef>
              <a:spcAft>
                <a:spcPts val="0"/>
              </a:spcAft>
              <a:buClr>
                <a:schemeClr val="accent2"/>
              </a:buClr>
              <a:buSzPts val="3000"/>
              <a:buFont typeface="Noto Sans Symbols"/>
              <a:buChar char="□"/>
            </a:pPr>
            <a:r>
              <a:rPr b="0" i="0" lang="en-US" sz="3000" u="none">
                <a:solidFill>
                  <a:schemeClr val="dk1"/>
                </a:solidFill>
                <a:latin typeface="Verdana"/>
                <a:ea typeface="Verdana"/>
                <a:cs typeface="Verdana"/>
                <a:sym typeface="Verdana"/>
              </a:rPr>
              <a:t>Mean of the population is given by:</a:t>
            </a:r>
            <a:endParaRPr/>
          </a:p>
          <a:p>
            <a:pPr indent="-279400" lvl="0" marL="469900" marR="0" rtl="0" algn="l">
              <a:lnSpc>
                <a:spcPct val="100000"/>
              </a:lnSpc>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a:p>
            <a:pPr indent="-279400" lvl="0" marL="469900" marR="0" rtl="0" algn="l">
              <a:lnSpc>
                <a:spcPct val="100000"/>
              </a:lnSpc>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a:p>
            <a:pPr indent="-469900" lvl="0" marL="469900" marR="0" rtl="0" algn="l">
              <a:lnSpc>
                <a:spcPct val="100000"/>
              </a:lnSpc>
              <a:spcBef>
                <a:spcPts val="600"/>
              </a:spcBef>
              <a:spcAft>
                <a:spcPts val="0"/>
              </a:spcAft>
              <a:buClr>
                <a:schemeClr val="accent2"/>
              </a:buClr>
              <a:buSzPts val="3000"/>
              <a:buFont typeface="Noto Sans Symbols"/>
              <a:buChar char="□"/>
            </a:pPr>
            <a:r>
              <a:rPr b="0" i="0" lang="en-US" sz="3000" u="none">
                <a:solidFill>
                  <a:schemeClr val="dk1"/>
                </a:solidFill>
                <a:latin typeface="Verdana"/>
                <a:ea typeface="Verdana"/>
                <a:cs typeface="Verdana"/>
                <a:sym typeface="Verdana"/>
              </a:rPr>
              <a:t>Mean can be approximated from these vectors as:</a:t>
            </a:r>
            <a:endParaRPr/>
          </a:p>
          <a:p>
            <a:pPr indent="-279400" lvl="0" marL="469900" marR="0" rtl="0" algn="l">
              <a:lnSpc>
                <a:spcPct val="100000"/>
              </a:lnSpc>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a:p>
            <a:pPr indent="-279400" lvl="0" marL="469900" marR="0" rtl="0" algn="l">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p:txBody>
      </p:sp>
      <p:sp>
        <p:nvSpPr>
          <p:cNvPr id="303" name="Google Shape;303;p36"/>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304" name="Google Shape;304;p36"/>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pic>
        <p:nvPicPr>
          <p:cNvPr id="305" name="Google Shape;305;p36"/>
          <p:cNvPicPr preferRelativeResize="0"/>
          <p:nvPr/>
        </p:nvPicPr>
        <p:blipFill rotWithShape="1">
          <a:blip r:embed="rId3">
            <a:alphaModFix/>
          </a:blip>
          <a:srcRect b="0" l="0" r="0" t="0"/>
          <a:stretch/>
        </p:blipFill>
        <p:spPr>
          <a:xfrm>
            <a:off x="2776537" y="2362200"/>
            <a:ext cx="2862262" cy="939800"/>
          </a:xfrm>
          <a:prstGeom prst="rect">
            <a:avLst/>
          </a:prstGeom>
          <a:noFill/>
          <a:ln>
            <a:noFill/>
          </a:ln>
        </p:spPr>
      </p:pic>
      <p:pic>
        <p:nvPicPr>
          <p:cNvPr id="306" name="Google Shape;306;p36"/>
          <p:cNvPicPr preferRelativeResize="0"/>
          <p:nvPr/>
        </p:nvPicPr>
        <p:blipFill rotWithShape="1">
          <a:blip r:embed="rId4">
            <a:alphaModFix/>
          </a:blip>
          <a:srcRect b="0" l="0" r="0" t="0"/>
          <a:stretch/>
        </p:blipFill>
        <p:spPr>
          <a:xfrm>
            <a:off x="2768600" y="4121150"/>
            <a:ext cx="3535362" cy="1746250"/>
          </a:xfrm>
          <a:prstGeom prst="rect">
            <a:avLst/>
          </a:prstGeom>
          <a:noFill/>
          <a:ln>
            <a:noFill/>
          </a:ln>
        </p:spPr>
      </p:pic>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800"/>
              <a:buFont typeface="Verdana"/>
              <a:buNone/>
            </a:pPr>
            <a:r>
              <a:rPr b="0" i="0" lang="en-US" sz="3800" u="none">
                <a:solidFill>
                  <a:schemeClr val="dk2"/>
                </a:solidFill>
                <a:latin typeface="Verdana"/>
                <a:ea typeface="Verdana"/>
                <a:cs typeface="Verdana"/>
                <a:sym typeface="Verdana"/>
              </a:rPr>
              <a:t>Principal Component Analysis</a:t>
            </a:r>
            <a:endParaRPr/>
          </a:p>
        </p:txBody>
      </p:sp>
      <p:sp>
        <p:nvSpPr>
          <p:cNvPr id="312" name="Google Shape;312;p37"/>
          <p:cNvSpPr txBox="1"/>
          <p:nvPr>
            <p:ph idx="1" type="body"/>
          </p:nvPr>
        </p:nvSpPr>
        <p:spPr>
          <a:xfrm>
            <a:off x="457200" y="1752600"/>
            <a:ext cx="8196262" cy="4267200"/>
          </a:xfrm>
          <a:prstGeom prst="rect">
            <a:avLst/>
          </a:prstGeom>
          <a:noFill/>
          <a:ln>
            <a:noFill/>
          </a:ln>
        </p:spPr>
        <p:txBody>
          <a:bodyPr anchorCtr="0" anchor="t" bIns="45700" lIns="91425" spcFirstLastPara="1" rIns="91425" wrap="square" tIns="45700">
            <a:noAutofit/>
          </a:bodyPr>
          <a:lstStyle/>
          <a:p>
            <a:pPr indent="-469900" lvl="0" marL="469900" marR="0" rtl="0" algn="l">
              <a:lnSpc>
                <a:spcPct val="100000"/>
              </a:lnSpc>
              <a:spcBef>
                <a:spcPts val="0"/>
              </a:spcBef>
              <a:spcAft>
                <a:spcPts val="0"/>
              </a:spcAft>
              <a:buClr>
                <a:schemeClr val="accent2"/>
              </a:buClr>
              <a:buSzPts val="3000"/>
              <a:buFont typeface="Noto Sans Symbols"/>
              <a:buChar char="□"/>
            </a:pPr>
            <a:r>
              <a:rPr b="0" i="0" lang="en-US" sz="3000" u="none">
                <a:solidFill>
                  <a:schemeClr val="dk1"/>
                </a:solidFill>
                <a:latin typeface="Verdana"/>
                <a:ea typeface="Verdana"/>
                <a:cs typeface="Verdana"/>
                <a:sym typeface="Verdana"/>
              </a:rPr>
              <a:t>Covariance Matrix of the population is:</a:t>
            </a:r>
            <a:endParaRPr/>
          </a:p>
          <a:p>
            <a:pPr indent="-279400" lvl="0" marL="469900" marR="0" rtl="0" algn="l">
              <a:lnSpc>
                <a:spcPct val="100000"/>
              </a:lnSpc>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a:p>
            <a:pPr indent="-279400" lvl="0" marL="469900" marR="0" rtl="0" algn="l">
              <a:lnSpc>
                <a:spcPct val="100000"/>
              </a:lnSpc>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a:p>
            <a:pPr indent="-279400" lvl="0" marL="469900" marR="0" rtl="0" algn="l">
              <a:lnSpc>
                <a:spcPct val="100000"/>
              </a:lnSpc>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a:p>
            <a:pPr indent="-469900" lvl="0" marL="469900" marR="0" rtl="0" algn="l">
              <a:lnSpc>
                <a:spcPct val="100000"/>
              </a:lnSpc>
              <a:spcBef>
                <a:spcPts val="600"/>
              </a:spcBef>
              <a:spcAft>
                <a:spcPts val="0"/>
              </a:spcAft>
              <a:buClr>
                <a:schemeClr val="accent2"/>
              </a:buClr>
              <a:buSzPts val="3000"/>
              <a:buFont typeface="Noto Sans Symbols"/>
              <a:buChar char="□"/>
            </a:pPr>
            <a:r>
              <a:rPr b="0" i="0" lang="en-US" sz="3000" u="none">
                <a:solidFill>
                  <a:schemeClr val="dk1"/>
                </a:solidFill>
                <a:latin typeface="Verdana"/>
                <a:ea typeface="Verdana"/>
                <a:cs typeface="Verdana"/>
                <a:sym typeface="Verdana"/>
              </a:rPr>
              <a:t>Covariance Matrix is approximated as:</a:t>
            </a:r>
            <a:endParaRPr/>
          </a:p>
          <a:p>
            <a:pPr indent="-279400" lvl="0" marL="469900" marR="0" rtl="0" algn="l">
              <a:lnSpc>
                <a:spcPct val="100000"/>
              </a:lnSpc>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a:p>
            <a:pPr indent="-279400" lvl="0" marL="469900" marR="0" rtl="0" algn="l">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p:txBody>
      </p:sp>
      <p:sp>
        <p:nvSpPr>
          <p:cNvPr id="313" name="Google Shape;313;p37"/>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314" name="Google Shape;314;p37"/>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pic>
        <p:nvPicPr>
          <p:cNvPr id="315" name="Google Shape;315;p37"/>
          <p:cNvPicPr preferRelativeResize="0"/>
          <p:nvPr/>
        </p:nvPicPr>
        <p:blipFill rotWithShape="1">
          <a:blip r:embed="rId3">
            <a:alphaModFix/>
          </a:blip>
          <a:srcRect b="0" l="0" r="0" t="0"/>
          <a:stretch/>
        </p:blipFill>
        <p:spPr>
          <a:xfrm>
            <a:off x="1089025" y="2514600"/>
            <a:ext cx="7292975" cy="1028700"/>
          </a:xfrm>
          <a:prstGeom prst="rect">
            <a:avLst/>
          </a:prstGeom>
          <a:noFill/>
          <a:ln>
            <a:noFill/>
          </a:ln>
        </p:spPr>
      </p:pic>
      <p:pic>
        <p:nvPicPr>
          <p:cNvPr id="316" name="Google Shape;316;p37"/>
          <p:cNvPicPr preferRelativeResize="0"/>
          <p:nvPr/>
        </p:nvPicPr>
        <p:blipFill rotWithShape="1">
          <a:blip r:embed="rId4">
            <a:alphaModFix/>
          </a:blip>
          <a:srcRect b="0" l="0" r="0" t="0"/>
          <a:stretch/>
        </p:blipFill>
        <p:spPr>
          <a:xfrm>
            <a:off x="1143000" y="4495800"/>
            <a:ext cx="5867400" cy="1652587"/>
          </a:xfrm>
          <a:prstGeom prst="rect">
            <a:avLst/>
          </a:prstGeom>
          <a:noFill/>
          <a:ln>
            <a:noFill/>
          </a:ln>
        </p:spPr>
      </p:pic>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8"/>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800"/>
              <a:buFont typeface="Verdana"/>
              <a:buNone/>
            </a:pPr>
            <a:r>
              <a:rPr b="0" i="0" lang="en-US" sz="3800" u="none">
                <a:solidFill>
                  <a:schemeClr val="dk2"/>
                </a:solidFill>
                <a:latin typeface="Verdana"/>
                <a:ea typeface="Verdana"/>
                <a:cs typeface="Verdana"/>
                <a:sym typeface="Verdana"/>
              </a:rPr>
              <a:t>Principal Component Analysis</a:t>
            </a:r>
            <a:endParaRPr/>
          </a:p>
        </p:txBody>
      </p:sp>
      <p:sp>
        <p:nvSpPr>
          <p:cNvPr id="322" name="Google Shape;322;p38"/>
          <p:cNvSpPr txBox="1"/>
          <p:nvPr>
            <p:ph idx="1" type="body"/>
          </p:nvPr>
        </p:nvSpPr>
        <p:spPr>
          <a:xfrm>
            <a:off x="457200" y="1752600"/>
            <a:ext cx="8196262" cy="4267200"/>
          </a:xfrm>
          <a:prstGeom prst="rect">
            <a:avLst/>
          </a:prstGeom>
          <a:noFill/>
          <a:ln>
            <a:noFill/>
          </a:ln>
        </p:spPr>
        <p:txBody>
          <a:bodyPr anchorCtr="0" anchor="t" bIns="45700" lIns="91425" spcFirstLastPara="1" rIns="91425" wrap="square" tIns="45700">
            <a:noAutofit/>
          </a:bodyPr>
          <a:lstStyle/>
          <a:p>
            <a:pPr indent="-469900" lvl="0" marL="469900" marR="0" rtl="0" algn="l">
              <a:lnSpc>
                <a:spcPct val="100000"/>
              </a:lnSpc>
              <a:spcBef>
                <a:spcPts val="0"/>
              </a:spcBef>
              <a:spcAft>
                <a:spcPts val="0"/>
              </a:spcAft>
              <a:buClr>
                <a:schemeClr val="accent2"/>
              </a:buClr>
              <a:buSzPts val="3000"/>
              <a:buFont typeface="Noto Sans Symbols"/>
              <a:buChar char="□"/>
            </a:pPr>
            <a:r>
              <a:rPr b="1" i="0" lang="en-US" sz="3000" u="none">
                <a:solidFill>
                  <a:schemeClr val="dk1"/>
                </a:solidFill>
                <a:latin typeface="Verdana"/>
                <a:ea typeface="Verdana"/>
                <a:cs typeface="Verdana"/>
                <a:sym typeface="Verdana"/>
              </a:rPr>
              <a:t>C</a:t>
            </a:r>
            <a:r>
              <a:rPr b="1" baseline="-25000" i="1" lang="en-US" sz="3000" u="none">
                <a:solidFill>
                  <a:schemeClr val="dk1"/>
                </a:solidFill>
                <a:latin typeface="Verdana"/>
                <a:ea typeface="Verdana"/>
                <a:cs typeface="Verdana"/>
                <a:sym typeface="Verdana"/>
              </a:rPr>
              <a:t>x</a:t>
            </a:r>
            <a:r>
              <a:rPr b="0" i="0" lang="en-US" sz="3000" u="none">
                <a:solidFill>
                  <a:schemeClr val="dk1"/>
                </a:solidFill>
                <a:latin typeface="Verdana"/>
                <a:ea typeface="Verdana"/>
                <a:cs typeface="Verdana"/>
                <a:sym typeface="Verdana"/>
              </a:rPr>
              <a:t> is real and symmetric</a:t>
            </a:r>
            <a:endParaRPr/>
          </a:p>
          <a:p>
            <a:pPr indent="-469900" lvl="0" marL="469900" marR="0" rtl="0" algn="l">
              <a:lnSpc>
                <a:spcPct val="100000"/>
              </a:lnSpc>
              <a:spcBef>
                <a:spcPts val="600"/>
              </a:spcBef>
              <a:spcAft>
                <a:spcPts val="0"/>
              </a:spcAft>
              <a:buClr>
                <a:schemeClr val="accent2"/>
              </a:buClr>
              <a:buSzPts val="3000"/>
              <a:buFont typeface="Noto Sans Symbols"/>
              <a:buChar char="□"/>
            </a:pPr>
            <a:r>
              <a:rPr b="1" i="0" lang="en-US" sz="3000" u="none">
                <a:solidFill>
                  <a:schemeClr val="dk1"/>
                </a:solidFill>
                <a:latin typeface="Verdana"/>
                <a:ea typeface="Verdana"/>
                <a:cs typeface="Verdana"/>
                <a:sym typeface="Verdana"/>
              </a:rPr>
              <a:t>C</a:t>
            </a:r>
            <a:r>
              <a:rPr b="1" baseline="-25000" i="1" lang="en-US" sz="3000" u="none">
                <a:solidFill>
                  <a:schemeClr val="dk1"/>
                </a:solidFill>
                <a:latin typeface="Verdana"/>
                <a:ea typeface="Verdana"/>
                <a:cs typeface="Verdana"/>
                <a:sym typeface="Verdana"/>
              </a:rPr>
              <a:t>x</a:t>
            </a:r>
            <a:r>
              <a:rPr b="0" i="0" lang="en-US" sz="3000" u="none">
                <a:solidFill>
                  <a:schemeClr val="dk1"/>
                </a:solidFill>
                <a:latin typeface="Verdana"/>
                <a:ea typeface="Verdana"/>
                <a:cs typeface="Verdana"/>
                <a:sym typeface="Verdana"/>
              </a:rPr>
              <a:t> is nXn</a:t>
            </a:r>
            <a:endParaRPr/>
          </a:p>
          <a:p>
            <a:pPr indent="-469900" lvl="0" marL="469900" marR="0" rtl="0" algn="l">
              <a:lnSpc>
                <a:spcPct val="100000"/>
              </a:lnSpc>
              <a:spcBef>
                <a:spcPts val="600"/>
              </a:spcBef>
              <a:spcAft>
                <a:spcPts val="0"/>
              </a:spcAft>
              <a:buClr>
                <a:schemeClr val="accent2"/>
              </a:buClr>
              <a:buSzPts val="3000"/>
              <a:buFont typeface="Noto Sans Symbols"/>
              <a:buChar char="□"/>
            </a:pPr>
            <a:r>
              <a:rPr b="0" i="1" lang="en-US" sz="3000" u="none">
                <a:solidFill>
                  <a:schemeClr val="dk1"/>
                </a:solidFill>
                <a:latin typeface="Verdana"/>
                <a:ea typeface="Verdana"/>
                <a:cs typeface="Verdana"/>
                <a:sym typeface="Verdana"/>
              </a:rPr>
              <a:t>c</a:t>
            </a:r>
            <a:r>
              <a:rPr b="0" baseline="-25000" i="1" lang="en-US" sz="3000" u="none">
                <a:solidFill>
                  <a:schemeClr val="dk1"/>
                </a:solidFill>
                <a:latin typeface="Verdana"/>
                <a:ea typeface="Verdana"/>
                <a:cs typeface="Verdana"/>
                <a:sym typeface="Verdana"/>
              </a:rPr>
              <a:t>ii</a:t>
            </a:r>
            <a:r>
              <a:rPr b="0" i="0" lang="en-US" sz="3000" u="none">
                <a:solidFill>
                  <a:schemeClr val="dk1"/>
                </a:solidFill>
                <a:latin typeface="Verdana"/>
                <a:ea typeface="Verdana"/>
                <a:cs typeface="Verdana"/>
                <a:sym typeface="Verdana"/>
              </a:rPr>
              <a:t> in </a:t>
            </a:r>
            <a:r>
              <a:rPr b="1" i="0" lang="en-US" sz="3000" u="none">
                <a:solidFill>
                  <a:schemeClr val="dk1"/>
                </a:solidFill>
                <a:latin typeface="Verdana"/>
                <a:ea typeface="Verdana"/>
                <a:cs typeface="Verdana"/>
                <a:sym typeface="Verdana"/>
              </a:rPr>
              <a:t>C</a:t>
            </a:r>
            <a:r>
              <a:rPr b="1" baseline="-25000" i="1" lang="en-US" sz="3000" u="none">
                <a:solidFill>
                  <a:schemeClr val="dk1"/>
                </a:solidFill>
                <a:latin typeface="Verdana"/>
                <a:ea typeface="Verdana"/>
                <a:cs typeface="Verdana"/>
                <a:sym typeface="Verdana"/>
              </a:rPr>
              <a:t>x</a:t>
            </a:r>
            <a:r>
              <a:rPr b="0" i="0" lang="en-US" sz="3000" u="none">
                <a:solidFill>
                  <a:schemeClr val="dk1"/>
                </a:solidFill>
                <a:latin typeface="Verdana"/>
                <a:ea typeface="Verdana"/>
                <a:cs typeface="Verdana"/>
                <a:sym typeface="Verdana"/>
              </a:rPr>
              <a:t> is the variance of </a:t>
            </a:r>
            <a:r>
              <a:rPr b="0" i="1" lang="en-US" sz="3000" u="none">
                <a:solidFill>
                  <a:schemeClr val="dk1"/>
                </a:solidFill>
                <a:latin typeface="Verdana"/>
                <a:ea typeface="Verdana"/>
                <a:cs typeface="Verdana"/>
                <a:sym typeface="Verdana"/>
              </a:rPr>
              <a:t>x</a:t>
            </a:r>
            <a:r>
              <a:rPr b="0" baseline="-25000" i="1" lang="en-US" sz="3000" u="none">
                <a:solidFill>
                  <a:schemeClr val="dk1"/>
                </a:solidFill>
                <a:latin typeface="Verdana"/>
                <a:ea typeface="Verdana"/>
                <a:cs typeface="Verdana"/>
                <a:sym typeface="Verdana"/>
              </a:rPr>
              <a:t>i </a:t>
            </a:r>
            <a:endParaRPr/>
          </a:p>
          <a:p>
            <a:pPr indent="-469900" lvl="0" marL="469900" marR="0" rtl="0" algn="l">
              <a:lnSpc>
                <a:spcPct val="100000"/>
              </a:lnSpc>
              <a:spcBef>
                <a:spcPts val="600"/>
              </a:spcBef>
              <a:spcAft>
                <a:spcPts val="0"/>
              </a:spcAft>
              <a:buClr>
                <a:schemeClr val="accent2"/>
              </a:buClr>
              <a:buSzPts val="3000"/>
              <a:buFont typeface="Noto Sans Symbols"/>
              <a:buChar char="□"/>
            </a:pPr>
            <a:r>
              <a:rPr b="0" i="1" lang="en-US" sz="3000" u="none">
                <a:solidFill>
                  <a:schemeClr val="dk1"/>
                </a:solidFill>
                <a:latin typeface="Verdana"/>
                <a:ea typeface="Verdana"/>
                <a:cs typeface="Verdana"/>
                <a:sym typeface="Verdana"/>
              </a:rPr>
              <a:t>c</a:t>
            </a:r>
            <a:r>
              <a:rPr b="0" baseline="-25000" i="1" lang="en-US" sz="3000" u="none">
                <a:solidFill>
                  <a:schemeClr val="dk1"/>
                </a:solidFill>
                <a:latin typeface="Verdana"/>
                <a:ea typeface="Verdana"/>
                <a:cs typeface="Verdana"/>
                <a:sym typeface="Verdana"/>
              </a:rPr>
              <a:t>ij</a:t>
            </a:r>
            <a:r>
              <a:rPr b="0" i="0" lang="en-US" sz="3000" u="none">
                <a:solidFill>
                  <a:schemeClr val="dk1"/>
                </a:solidFill>
                <a:latin typeface="Verdana"/>
                <a:ea typeface="Verdana"/>
                <a:cs typeface="Verdana"/>
                <a:sym typeface="Verdana"/>
              </a:rPr>
              <a:t> in </a:t>
            </a:r>
            <a:r>
              <a:rPr b="1" i="0" lang="en-US" sz="3000" u="none">
                <a:solidFill>
                  <a:schemeClr val="dk1"/>
                </a:solidFill>
                <a:latin typeface="Verdana"/>
                <a:ea typeface="Verdana"/>
                <a:cs typeface="Verdana"/>
                <a:sym typeface="Verdana"/>
              </a:rPr>
              <a:t>C</a:t>
            </a:r>
            <a:r>
              <a:rPr b="1" baseline="-25000" i="1" lang="en-US" sz="3000" u="none">
                <a:solidFill>
                  <a:schemeClr val="dk1"/>
                </a:solidFill>
                <a:latin typeface="Verdana"/>
                <a:ea typeface="Verdana"/>
                <a:cs typeface="Verdana"/>
                <a:sym typeface="Verdana"/>
              </a:rPr>
              <a:t>x</a:t>
            </a:r>
            <a:r>
              <a:rPr b="0" i="0" lang="en-US" sz="3000" u="none">
                <a:solidFill>
                  <a:schemeClr val="dk1"/>
                </a:solidFill>
                <a:latin typeface="Verdana"/>
                <a:ea typeface="Verdana"/>
                <a:cs typeface="Verdana"/>
                <a:sym typeface="Verdana"/>
              </a:rPr>
              <a:t> is the covariance of </a:t>
            </a:r>
            <a:r>
              <a:rPr b="0" i="1" lang="en-US" sz="3000" u="none">
                <a:solidFill>
                  <a:schemeClr val="dk1"/>
                </a:solidFill>
                <a:latin typeface="Verdana"/>
                <a:ea typeface="Verdana"/>
                <a:cs typeface="Verdana"/>
                <a:sym typeface="Verdana"/>
              </a:rPr>
              <a:t>x</a:t>
            </a:r>
            <a:r>
              <a:rPr b="0" baseline="-25000" i="1" lang="en-US" sz="3000" u="none">
                <a:solidFill>
                  <a:schemeClr val="dk1"/>
                </a:solidFill>
                <a:latin typeface="Verdana"/>
                <a:ea typeface="Verdana"/>
                <a:cs typeface="Verdana"/>
                <a:sym typeface="Verdana"/>
              </a:rPr>
              <a:t>i </a:t>
            </a:r>
            <a:r>
              <a:rPr b="0" i="0" lang="en-US" sz="3000" u="none">
                <a:solidFill>
                  <a:schemeClr val="dk1"/>
                </a:solidFill>
                <a:latin typeface="Verdana"/>
                <a:ea typeface="Verdana"/>
                <a:cs typeface="Verdana"/>
                <a:sym typeface="Verdana"/>
              </a:rPr>
              <a:t>and </a:t>
            </a:r>
            <a:r>
              <a:rPr b="0" i="1" lang="en-US" sz="3000" u="none">
                <a:solidFill>
                  <a:schemeClr val="dk1"/>
                </a:solidFill>
                <a:latin typeface="Verdana"/>
                <a:ea typeface="Verdana"/>
                <a:cs typeface="Verdana"/>
                <a:sym typeface="Verdana"/>
              </a:rPr>
              <a:t>x</a:t>
            </a:r>
            <a:r>
              <a:rPr b="0" baseline="-25000" i="1" lang="en-US" sz="3000" u="none">
                <a:solidFill>
                  <a:schemeClr val="dk1"/>
                </a:solidFill>
                <a:latin typeface="Verdana"/>
                <a:ea typeface="Verdana"/>
                <a:cs typeface="Verdana"/>
                <a:sym typeface="Verdana"/>
              </a:rPr>
              <a:t>j </a:t>
            </a:r>
            <a:endParaRPr/>
          </a:p>
          <a:p>
            <a:pPr indent="-469900" lvl="0" marL="469900" marR="0" rtl="0" algn="l">
              <a:lnSpc>
                <a:spcPct val="100000"/>
              </a:lnSpc>
              <a:spcBef>
                <a:spcPts val="600"/>
              </a:spcBef>
              <a:spcAft>
                <a:spcPts val="0"/>
              </a:spcAft>
              <a:buClr>
                <a:schemeClr val="accent2"/>
              </a:buClr>
              <a:buSzPts val="3000"/>
              <a:buFont typeface="Noto Sans Symbols"/>
              <a:buChar char="□"/>
            </a:pPr>
            <a:r>
              <a:rPr b="0" i="0" lang="en-US" sz="3000" u="none">
                <a:solidFill>
                  <a:schemeClr val="dk1"/>
                </a:solidFill>
                <a:latin typeface="Verdana"/>
                <a:ea typeface="Verdana"/>
                <a:cs typeface="Verdana"/>
                <a:sym typeface="Verdana"/>
              </a:rPr>
              <a:t>If </a:t>
            </a:r>
            <a:r>
              <a:rPr b="0" i="1" lang="en-US" sz="3000" u="none">
                <a:solidFill>
                  <a:schemeClr val="dk1"/>
                </a:solidFill>
                <a:latin typeface="Verdana"/>
                <a:ea typeface="Verdana"/>
                <a:cs typeface="Verdana"/>
                <a:sym typeface="Verdana"/>
              </a:rPr>
              <a:t>x</a:t>
            </a:r>
            <a:r>
              <a:rPr b="0" baseline="-25000" i="1" lang="en-US" sz="3000" u="none">
                <a:solidFill>
                  <a:schemeClr val="dk1"/>
                </a:solidFill>
                <a:latin typeface="Verdana"/>
                <a:ea typeface="Verdana"/>
                <a:cs typeface="Verdana"/>
                <a:sym typeface="Verdana"/>
              </a:rPr>
              <a:t>i </a:t>
            </a:r>
            <a:r>
              <a:rPr b="0" i="0" lang="en-US" sz="3000" u="none">
                <a:solidFill>
                  <a:schemeClr val="dk1"/>
                </a:solidFill>
                <a:latin typeface="Verdana"/>
                <a:ea typeface="Verdana"/>
                <a:cs typeface="Verdana"/>
                <a:sym typeface="Verdana"/>
              </a:rPr>
              <a:t>and </a:t>
            </a:r>
            <a:r>
              <a:rPr b="0" i="1" lang="en-US" sz="3000" u="none">
                <a:solidFill>
                  <a:schemeClr val="dk1"/>
                </a:solidFill>
                <a:latin typeface="Verdana"/>
                <a:ea typeface="Verdana"/>
                <a:cs typeface="Verdana"/>
                <a:sym typeface="Verdana"/>
              </a:rPr>
              <a:t>x</a:t>
            </a:r>
            <a:r>
              <a:rPr b="0" baseline="-25000" i="1" lang="en-US" sz="3000" u="none">
                <a:solidFill>
                  <a:schemeClr val="dk1"/>
                </a:solidFill>
                <a:latin typeface="Verdana"/>
                <a:ea typeface="Verdana"/>
                <a:cs typeface="Verdana"/>
                <a:sym typeface="Verdana"/>
              </a:rPr>
              <a:t>j</a:t>
            </a:r>
            <a:r>
              <a:rPr b="0" i="0" lang="en-US" sz="3000" u="none">
                <a:solidFill>
                  <a:schemeClr val="dk1"/>
                </a:solidFill>
                <a:latin typeface="Verdana"/>
                <a:ea typeface="Verdana"/>
                <a:cs typeface="Verdana"/>
                <a:sym typeface="Verdana"/>
              </a:rPr>
              <a:t> are uncorrelated, the covariance is zero: </a:t>
            </a:r>
            <a:r>
              <a:rPr b="0" i="1" lang="en-US" sz="3000" u="none">
                <a:solidFill>
                  <a:schemeClr val="dk1"/>
                </a:solidFill>
                <a:latin typeface="Verdana"/>
                <a:ea typeface="Verdana"/>
                <a:cs typeface="Verdana"/>
                <a:sym typeface="Verdana"/>
              </a:rPr>
              <a:t>c</a:t>
            </a:r>
            <a:r>
              <a:rPr b="0" baseline="-25000" i="1" lang="en-US" sz="3000" u="none">
                <a:solidFill>
                  <a:schemeClr val="dk1"/>
                </a:solidFill>
                <a:latin typeface="Verdana"/>
                <a:ea typeface="Verdana"/>
                <a:cs typeface="Verdana"/>
                <a:sym typeface="Verdana"/>
              </a:rPr>
              <a:t>ij</a:t>
            </a:r>
            <a:r>
              <a:rPr b="0" i="1" lang="en-US" sz="3000" u="none">
                <a:solidFill>
                  <a:schemeClr val="dk1"/>
                </a:solidFill>
                <a:latin typeface="Verdana"/>
                <a:ea typeface="Verdana"/>
                <a:cs typeface="Verdana"/>
                <a:sym typeface="Verdana"/>
              </a:rPr>
              <a:t> = c</a:t>
            </a:r>
            <a:r>
              <a:rPr b="0" baseline="-25000" i="1" lang="en-US" sz="3000" u="none">
                <a:solidFill>
                  <a:schemeClr val="dk1"/>
                </a:solidFill>
                <a:latin typeface="Verdana"/>
                <a:ea typeface="Verdana"/>
                <a:cs typeface="Verdana"/>
                <a:sym typeface="Verdana"/>
              </a:rPr>
              <a:t>ji</a:t>
            </a:r>
            <a:r>
              <a:rPr b="0" i="1" lang="en-US" sz="3000" u="none">
                <a:solidFill>
                  <a:schemeClr val="dk1"/>
                </a:solidFill>
                <a:latin typeface="Verdana"/>
                <a:ea typeface="Verdana"/>
                <a:cs typeface="Verdana"/>
                <a:sym typeface="Verdana"/>
              </a:rPr>
              <a:t> = 0</a:t>
            </a:r>
            <a:endParaRPr/>
          </a:p>
        </p:txBody>
      </p:sp>
      <p:sp>
        <p:nvSpPr>
          <p:cNvPr id="323" name="Google Shape;323;p38"/>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324" name="Google Shape;324;p38"/>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39"/>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800"/>
              <a:buFont typeface="Verdana"/>
              <a:buNone/>
            </a:pPr>
            <a:r>
              <a:rPr b="0" i="0" lang="en-US" sz="3800" u="none">
                <a:solidFill>
                  <a:schemeClr val="dk2"/>
                </a:solidFill>
                <a:latin typeface="Verdana"/>
                <a:ea typeface="Verdana"/>
                <a:cs typeface="Verdana"/>
                <a:sym typeface="Verdana"/>
              </a:rPr>
              <a:t>Principal Component Analysis</a:t>
            </a:r>
            <a:endParaRPr/>
          </a:p>
        </p:txBody>
      </p:sp>
      <p:sp>
        <p:nvSpPr>
          <p:cNvPr id="330" name="Google Shape;330;p39"/>
          <p:cNvSpPr txBox="1"/>
          <p:nvPr>
            <p:ph idx="1" type="body"/>
          </p:nvPr>
        </p:nvSpPr>
        <p:spPr>
          <a:xfrm>
            <a:off x="457200" y="1752600"/>
            <a:ext cx="8382000" cy="4267200"/>
          </a:xfrm>
          <a:prstGeom prst="rect">
            <a:avLst/>
          </a:prstGeom>
          <a:noFill/>
          <a:ln>
            <a:noFill/>
          </a:ln>
        </p:spPr>
        <p:txBody>
          <a:bodyPr anchorCtr="0" anchor="t" bIns="45700" lIns="91425" spcFirstLastPara="1" rIns="91425" wrap="square" tIns="45700">
            <a:noAutofit/>
          </a:bodyPr>
          <a:lstStyle/>
          <a:p>
            <a:pPr indent="-469900" lvl="0" marL="469900" marR="0" rtl="0" algn="l">
              <a:lnSpc>
                <a:spcPct val="100000"/>
              </a:lnSpc>
              <a:spcBef>
                <a:spcPts val="0"/>
              </a:spcBef>
              <a:spcAft>
                <a:spcPts val="0"/>
              </a:spcAft>
              <a:buClr>
                <a:schemeClr val="accent2"/>
              </a:buClr>
              <a:buSzPts val="3000"/>
              <a:buFont typeface="Noto Sans Symbols"/>
              <a:buChar char="□"/>
            </a:pPr>
            <a:r>
              <a:rPr b="0" i="0" lang="en-US" sz="3000" u="none">
                <a:solidFill>
                  <a:schemeClr val="dk1"/>
                </a:solidFill>
                <a:latin typeface="Verdana"/>
                <a:ea typeface="Verdana"/>
                <a:cs typeface="Verdana"/>
                <a:sym typeface="Verdana"/>
              </a:rPr>
              <a:t>Let:</a:t>
            </a:r>
            <a:endParaRPr/>
          </a:p>
          <a:p>
            <a:pPr indent="-279400" lvl="0" marL="469900" marR="0" rtl="0" algn="l">
              <a:lnSpc>
                <a:spcPct val="100000"/>
              </a:lnSpc>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a:p>
            <a:pPr indent="-469900" lvl="0" marL="469900" marR="0" rtl="0" algn="l">
              <a:lnSpc>
                <a:spcPct val="100000"/>
              </a:lnSpc>
              <a:spcBef>
                <a:spcPts val="600"/>
              </a:spcBef>
              <a:spcAft>
                <a:spcPts val="0"/>
              </a:spcAft>
              <a:buClr>
                <a:schemeClr val="accent2"/>
              </a:buClr>
              <a:buSzPts val="3000"/>
              <a:buFont typeface="Noto Sans Symbols"/>
              <a:buChar char="□"/>
            </a:pPr>
            <a:r>
              <a:rPr b="0" i="0" lang="en-US" sz="3000" u="none">
                <a:solidFill>
                  <a:schemeClr val="dk1"/>
                </a:solidFill>
                <a:latin typeface="Verdana"/>
                <a:ea typeface="Verdana"/>
                <a:cs typeface="Verdana"/>
                <a:sym typeface="Verdana"/>
              </a:rPr>
              <a:t>A is the matrix of eigenvectors of </a:t>
            </a:r>
            <a:r>
              <a:rPr b="1" i="0" lang="en-US" sz="3000" u="none">
                <a:solidFill>
                  <a:schemeClr val="dk1"/>
                </a:solidFill>
                <a:latin typeface="Verdana"/>
                <a:ea typeface="Verdana"/>
                <a:cs typeface="Verdana"/>
                <a:sym typeface="Verdana"/>
              </a:rPr>
              <a:t>C</a:t>
            </a:r>
            <a:r>
              <a:rPr b="1" baseline="-25000" i="0" lang="en-US" sz="3000" u="none">
                <a:solidFill>
                  <a:schemeClr val="dk1"/>
                </a:solidFill>
                <a:latin typeface="Verdana"/>
                <a:ea typeface="Verdana"/>
                <a:cs typeface="Verdana"/>
                <a:sym typeface="Verdana"/>
              </a:rPr>
              <a:t>x</a:t>
            </a:r>
            <a:r>
              <a:rPr b="0" i="0" lang="en-US" sz="3000" u="none">
                <a:solidFill>
                  <a:schemeClr val="dk1"/>
                </a:solidFill>
                <a:latin typeface="Verdana"/>
                <a:ea typeface="Verdana"/>
                <a:cs typeface="Verdana"/>
                <a:sym typeface="Verdana"/>
              </a:rPr>
              <a:t> as:</a:t>
            </a:r>
            <a:endParaRPr/>
          </a:p>
          <a:p>
            <a:pPr indent="-436562" lvl="1" marL="908050" marR="0" rtl="0" algn="l">
              <a:lnSpc>
                <a:spcPct val="100000"/>
              </a:lnSpc>
              <a:spcBef>
                <a:spcPts val="520"/>
              </a:spcBef>
              <a:spcAft>
                <a:spcPts val="0"/>
              </a:spcAft>
              <a:buClr>
                <a:schemeClr val="accent2"/>
              </a:buClr>
              <a:buSzPts val="2600"/>
              <a:buFont typeface="Noto Sans Symbols"/>
              <a:buChar char="■"/>
            </a:pPr>
            <a:r>
              <a:rPr b="0" i="0" lang="en-US" sz="2600" u="none" cap="none" strike="noStrike">
                <a:solidFill>
                  <a:schemeClr val="dk1"/>
                </a:solidFill>
                <a:latin typeface="Verdana"/>
                <a:ea typeface="Verdana"/>
                <a:cs typeface="Verdana"/>
                <a:sym typeface="Verdana"/>
              </a:rPr>
              <a:t>Row 1 of A contain the 1</a:t>
            </a:r>
            <a:r>
              <a:rPr b="0" baseline="30000" i="0" lang="en-US" sz="2600" u="none" cap="none" strike="noStrike">
                <a:solidFill>
                  <a:schemeClr val="dk1"/>
                </a:solidFill>
                <a:latin typeface="Verdana"/>
                <a:ea typeface="Verdana"/>
                <a:cs typeface="Verdana"/>
                <a:sym typeface="Verdana"/>
              </a:rPr>
              <a:t>st</a:t>
            </a:r>
            <a:r>
              <a:rPr b="0" i="0" lang="en-US" sz="2600" u="none" cap="none" strike="noStrike">
                <a:solidFill>
                  <a:schemeClr val="dk1"/>
                </a:solidFill>
                <a:latin typeface="Verdana"/>
                <a:ea typeface="Verdana"/>
                <a:cs typeface="Verdana"/>
                <a:sym typeface="Verdana"/>
              </a:rPr>
              <a:t> eigenvector with the largest eigenvalue </a:t>
            </a:r>
            <a:r>
              <a:rPr b="0" i="0" lang="en-US" sz="2600" u="none" cap="none" strike="noStrike">
                <a:solidFill>
                  <a:schemeClr val="dk1"/>
                </a:solidFill>
                <a:latin typeface="Cambria"/>
                <a:ea typeface="Cambria"/>
                <a:cs typeface="Cambria"/>
                <a:sym typeface="Cambria"/>
              </a:rPr>
              <a:t>𝜆</a:t>
            </a:r>
            <a:r>
              <a:rPr b="0" baseline="-25000" i="0" lang="en-US" sz="2600" u="none" cap="none" strike="noStrike">
                <a:solidFill>
                  <a:schemeClr val="dk1"/>
                </a:solidFill>
                <a:latin typeface="Cambria"/>
                <a:ea typeface="Cambria"/>
                <a:cs typeface="Cambria"/>
                <a:sym typeface="Cambria"/>
              </a:rPr>
              <a:t>1</a:t>
            </a:r>
            <a:r>
              <a:rPr b="0" i="0" lang="en-US" sz="2600" u="none" cap="none" strike="noStrike">
                <a:solidFill>
                  <a:schemeClr val="dk1"/>
                </a:solidFill>
                <a:latin typeface="Verdana"/>
                <a:ea typeface="Verdana"/>
                <a:cs typeface="Verdana"/>
                <a:sym typeface="Verdana"/>
              </a:rPr>
              <a:t>.</a:t>
            </a:r>
            <a:endParaRPr/>
          </a:p>
          <a:p>
            <a:pPr indent="-436562" lvl="1" marL="908050" marR="0" rtl="0" algn="l">
              <a:lnSpc>
                <a:spcPct val="100000"/>
              </a:lnSpc>
              <a:spcBef>
                <a:spcPts val="520"/>
              </a:spcBef>
              <a:spcAft>
                <a:spcPts val="0"/>
              </a:spcAft>
              <a:buClr>
                <a:schemeClr val="accent2"/>
              </a:buClr>
              <a:buSzPts val="2600"/>
              <a:buFont typeface="Noto Sans Symbols"/>
              <a:buChar char="■"/>
            </a:pPr>
            <a:r>
              <a:rPr b="0" i="0" lang="en-US" sz="2600" u="none" cap="none" strike="noStrike">
                <a:solidFill>
                  <a:schemeClr val="dk1"/>
                </a:solidFill>
                <a:latin typeface="Verdana"/>
                <a:ea typeface="Verdana"/>
                <a:cs typeface="Verdana"/>
                <a:sym typeface="Verdana"/>
              </a:rPr>
              <a:t>Row 2 of A contain the 2</a:t>
            </a:r>
            <a:r>
              <a:rPr b="0" baseline="30000" i="0" lang="en-US" sz="2600" u="none" cap="none" strike="noStrike">
                <a:solidFill>
                  <a:schemeClr val="dk1"/>
                </a:solidFill>
                <a:latin typeface="Verdana"/>
                <a:ea typeface="Verdana"/>
                <a:cs typeface="Verdana"/>
                <a:sym typeface="Verdana"/>
              </a:rPr>
              <a:t>nd</a:t>
            </a:r>
            <a:r>
              <a:rPr b="0" i="0" lang="en-US" sz="2600" u="none" cap="none" strike="noStrike">
                <a:solidFill>
                  <a:schemeClr val="dk1"/>
                </a:solidFill>
                <a:latin typeface="Verdana"/>
                <a:ea typeface="Verdana"/>
                <a:cs typeface="Verdana"/>
                <a:sym typeface="Verdana"/>
              </a:rPr>
              <a:t> eigenvector with the 2</a:t>
            </a:r>
            <a:r>
              <a:rPr b="0" baseline="30000" i="0" lang="en-US" sz="2600" u="none" cap="none" strike="noStrike">
                <a:solidFill>
                  <a:schemeClr val="dk1"/>
                </a:solidFill>
                <a:latin typeface="Verdana"/>
                <a:ea typeface="Verdana"/>
                <a:cs typeface="Verdana"/>
                <a:sym typeface="Verdana"/>
              </a:rPr>
              <a:t>nd</a:t>
            </a:r>
            <a:r>
              <a:rPr b="0" i="0" lang="en-US" sz="2600" u="none" cap="none" strike="noStrike">
                <a:solidFill>
                  <a:schemeClr val="dk1"/>
                </a:solidFill>
                <a:latin typeface="Verdana"/>
                <a:ea typeface="Verdana"/>
                <a:cs typeface="Verdana"/>
                <a:sym typeface="Verdana"/>
              </a:rPr>
              <a:t> largest eigenvalue </a:t>
            </a:r>
            <a:r>
              <a:rPr b="0" i="0" lang="en-US" sz="2600" u="none" cap="none" strike="noStrike">
                <a:solidFill>
                  <a:schemeClr val="dk1"/>
                </a:solidFill>
                <a:latin typeface="Cambria"/>
                <a:ea typeface="Cambria"/>
                <a:cs typeface="Cambria"/>
                <a:sym typeface="Cambria"/>
              </a:rPr>
              <a:t>𝜆</a:t>
            </a:r>
            <a:r>
              <a:rPr b="0" baseline="-25000" i="0" lang="en-US" sz="2600" u="none" cap="none" strike="noStrike">
                <a:solidFill>
                  <a:schemeClr val="dk1"/>
                </a:solidFill>
                <a:latin typeface="Cambria"/>
                <a:ea typeface="Cambria"/>
                <a:cs typeface="Cambria"/>
                <a:sym typeface="Cambria"/>
              </a:rPr>
              <a:t>2</a:t>
            </a:r>
            <a:r>
              <a:rPr b="0" i="0" lang="en-US" sz="2600" u="none" cap="none" strike="noStrike">
                <a:solidFill>
                  <a:schemeClr val="dk1"/>
                </a:solidFill>
                <a:latin typeface="Verdana"/>
                <a:ea typeface="Verdana"/>
                <a:cs typeface="Verdana"/>
                <a:sym typeface="Verdana"/>
              </a:rPr>
              <a:t>.</a:t>
            </a:r>
            <a:endParaRPr/>
          </a:p>
          <a:p>
            <a:pPr indent="-436562" lvl="1" marL="908050" marR="0" rtl="0" algn="l">
              <a:lnSpc>
                <a:spcPct val="100000"/>
              </a:lnSpc>
              <a:spcBef>
                <a:spcPts val="520"/>
              </a:spcBef>
              <a:spcAft>
                <a:spcPts val="0"/>
              </a:spcAft>
              <a:buClr>
                <a:schemeClr val="accent2"/>
              </a:buClr>
              <a:buSzPts val="2600"/>
              <a:buFont typeface="Noto Sans Symbols"/>
              <a:buChar char="■"/>
            </a:pPr>
            <a:r>
              <a:rPr b="0" i="0" lang="en-US" sz="2600" u="none" cap="none" strike="noStrike">
                <a:solidFill>
                  <a:schemeClr val="dk1"/>
                </a:solidFill>
                <a:latin typeface="Verdana"/>
                <a:ea typeface="Verdana"/>
                <a:cs typeface="Verdana"/>
                <a:sym typeface="Verdana"/>
              </a:rPr>
              <a:t>…</a:t>
            </a:r>
            <a:endParaRPr/>
          </a:p>
          <a:p>
            <a:pPr indent="-304800" lvl="0" marL="469900" marR="0" rtl="0" algn="l">
              <a:spcBef>
                <a:spcPts val="520"/>
              </a:spcBef>
              <a:spcAft>
                <a:spcPts val="0"/>
              </a:spcAft>
              <a:buClr>
                <a:schemeClr val="accent2"/>
              </a:buClr>
              <a:buSzPts val="2600"/>
              <a:buFont typeface="Noto Sans Symbols"/>
              <a:buNone/>
            </a:pPr>
            <a:r>
              <a:t/>
            </a:r>
            <a:endParaRPr b="0" i="0" sz="2600" u="none" cap="none" strike="noStrike">
              <a:solidFill>
                <a:schemeClr val="dk1"/>
              </a:solidFill>
              <a:latin typeface="Verdana"/>
              <a:ea typeface="Verdana"/>
              <a:cs typeface="Verdana"/>
              <a:sym typeface="Verdana"/>
            </a:endParaRPr>
          </a:p>
        </p:txBody>
      </p:sp>
      <p:sp>
        <p:nvSpPr>
          <p:cNvPr id="331" name="Google Shape;331;p39"/>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332" name="Google Shape;332;p39"/>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pic>
        <p:nvPicPr>
          <p:cNvPr id="333" name="Google Shape;333;p39"/>
          <p:cNvPicPr preferRelativeResize="0"/>
          <p:nvPr/>
        </p:nvPicPr>
        <p:blipFill rotWithShape="1">
          <a:blip r:embed="rId3">
            <a:alphaModFix/>
          </a:blip>
          <a:srcRect b="0" l="0" r="0" t="0"/>
          <a:stretch/>
        </p:blipFill>
        <p:spPr>
          <a:xfrm>
            <a:off x="2698750" y="1905000"/>
            <a:ext cx="3702050" cy="914400"/>
          </a:xfrm>
          <a:prstGeom prst="rect">
            <a:avLst/>
          </a:prstGeom>
          <a:noFill/>
          <a:ln>
            <a:noFill/>
          </a:ln>
        </p:spPr>
      </p:pic>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0"/>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800"/>
              <a:buFont typeface="Verdana"/>
              <a:buNone/>
            </a:pPr>
            <a:r>
              <a:rPr b="0" i="0" lang="en-US" sz="3800" u="none">
                <a:solidFill>
                  <a:schemeClr val="dk2"/>
                </a:solidFill>
                <a:latin typeface="Verdana"/>
                <a:ea typeface="Verdana"/>
                <a:cs typeface="Verdana"/>
                <a:sym typeface="Verdana"/>
              </a:rPr>
              <a:t>Principal Component Analysis</a:t>
            </a:r>
            <a:endParaRPr/>
          </a:p>
        </p:txBody>
      </p:sp>
      <p:sp>
        <p:nvSpPr>
          <p:cNvPr id="339" name="Google Shape;339;p40"/>
          <p:cNvSpPr txBox="1"/>
          <p:nvPr>
            <p:ph idx="1" type="body"/>
          </p:nvPr>
        </p:nvSpPr>
        <p:spPr>
          <a:xfrm>
            <a:off x="457200" y="1752600"/>
            <a:ext cx="8382000" cy="4267200"/>
          </a:xfrm>
          <a:prstGeom prst="rect">
            <a:avLst/>
          </a:prstGeom>
          <a:noFill/>
          <a:ln>
            <a:noFill/>
          </a:ln>
        </p:spPr>
        <p:txBody>
          <a:bodyPr anchorCtr="0" anchor="t" bIns="45700" lIns="91425" spcFirstLastPara="1" rIns="91425" wrap="square" tIns="45700">
            <a:noAutofit/>
          </a:bodyPr>
          <a:lstStyle/>
          <a:p>
            <a:pPr indent="-469900" lvl="0" marL="469900" marR="0" rtl="0" algn="l">
              <a:lnSpc>
                <a:spcPct val="100000"/>
              </a:lnSpc>
              <a:spcBef>
                <a:spcPts val="0"/>
              </a:spcBef>
              <a:spcAft>
                <a:spcPts val="0"/>
              </a:spcAft>
              <a:buClr>
                <a:schemeClr val="accent2"/>
              </a:buClr>
              <a:buSzPts val="3000"/>
              <a:buFont typeface="Noto Sans Symbols"/>
              <a:buChar char="□"/>
            </a:pPr>
            <a:r>
              <a:rPr b="0" i="0" lang="en-US" sz="3000" u="none">
                <a:solidFill>
                  <a:schemeClr val="dk1"/>
                </a:solidFill>
                <a:latin typeface="Verdana"/>
                <a:ea typeface="Verdana"/>
                <a:cs typeface="Verdana"/>
                <a:sym typeface="Verdana"/>
              </a:rPr>
              <a:t>We get:</a:t>
            </a:r>
            <a:endParaRPr/>
          </a:p>
          <a:p>
            <a:pPr indent="-279400" lvl="0" marL="469900" marR="0" rtl="0" algn="l">
              <a:lnSpc>
                <a:spcPct val="100000"/>
              </a:lnSpc>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a:p>
            <a:pPr indent="-279400" lvl="0" marL="469900" marR="0" rtl="0" algn="l">
              <a:lnSpc>
                <a:spcPct val="100000"/>
              </a:lnSpc>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a:p>
            <a:pPr indent="-279400" lvl="0" marL="469900" marR="0" rtl="0" algn="l">
              <a:lnSpc>
                <a:spcPct val="100000"/>
              </a:lnSpc>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a:p>
            <a:pPr indent="-469900" lvl="0" marL="469900" marR="0" rtl="0" algn="l">
              <a:lnSpc>
                <a:spcPct val="100000"/>
              </a:lnSpc>
              <a:spcBef>
                <a:spcPts val="600"/>
              </a:spcBef>
              <a:spcAft>
                <a:spcPts val="0"/>
              </a:spcAft>
              <a:buClr>
                <a:schemeClr val="accent2"/>
              </a:buClr>
              <a:buSzPts val="3000"/>
              <a:buFont typeface="Noto Sans Symbols"/>
              <a:buChar char="□"/>
            </a:pPr>
            <a:r>
              <a:rPr b="0" i="0" lang="en-US" sz="3000" u="none">
                <a:solidFill>
                  <a:schemeClr val="dk1"/>
                </a:solidFill>
                <a:latin typeface="Verdana"/>
                <a:ea typeface="Verdana"/>
                <a:cs typeface="Verdana"/>
                <a:sym typeface="Verdana"/>
              </a:rPr>
              <a:t>Elements of                   are uncorrelated. </a:t>
            </a:r>
            <a:endParaRPr/>
          </a:p>
          <a:p>
            <a:pPr indent="-469900" lvl="0" marL="469900" marR="0" rtl="0" algn="l">
              <a:lnSpc>
                <a:spcPct val="100000"/>
              </a:lnSpc>
              <a:spcBef>
                <a:spcPts val="600"/>
              </a:spcBef>
              <a:spcAft>
                <a:spcPts val="0"/>
              </a:spcAft>
              <a:buClr>
                <a:schemeClr val="accent2"/>
              </a:buClr>
              <a:buSzPts val="3000"/>
              <a:buFont typeface="Noto Sans Symbols"/>
              <a:buChar char="□"/>
            </a:pPr>
            <a:r>
              <a:rPr b="0" i="0" lang="en-US" sz="3000" u="none">
                <a:solidFill>
                  <a:schemeClr val="dk1"/>
                </a:solidFill>
                <a:latin typeface="Verdana"/>
                <a:ea typeface="Verdana"/>
                <a:cs typeface="Verdana"/>
                <a:sym typeface="Verdana"/>
              </a:rPr>
              <a:t>The component of y with the largest </a:t>
            </a:r>
            <a:r>
              <a:rPr b="0" i="1" lang="en-US" sz="3000" u="none">
                <a:solidFill>
                  <a:schemeClr val="dk1"/>
                </a:solidFill>
                <a:latin typeface="Noto Sans Symbols"/>
                <a:ea typeface="Noto Sans Symbols"/>
                <a:cs typeface="Noto Sans Symbols"/>
                <a:sym typeface="Noto Sans Symbols"/>
              </a:rPr>
              <a:t>λ</a:t>
            </a:r>
            <a:r>
              <a:rPr b="0" i="0" lang="en-US" sz="3000" u="none">
                <a:solidFill>
                  <a:schemeClr val="dk1"/>
                </a:solidFill>
                <a:latin typeface="Verdana"/>
                <a:ea typeface="Verdana"/>
                <a:cs typeface="Verdana"/>
                <a:sym typeface="Verdana"/>
              </a:rPr>
              <a:t> is called the principal component.  </a:t>
            </a:r>
            <a:endParaRPr/>
          </a:p>
          <a:p>
            <a:pPr indent="-279400" lvl="0" marL="469900" marR="0" rtl="0" algn="l">
              <a:lnSpc>
                <a:spcPct val="100000"/>
              </a:lnSpc>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a:p>
            <a:pPr indent="-279400" lvl="0" marL="469900" marR="0" rtl="0" algn="l">
              <a:lnSpc>
                <a:spcPct val="100000"/>
              </a:lnSpc>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a:p>
            <a:pPr indent="-279400" lvl="0" marL="469900" marR="0" rtl="0" algn="l">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p:txBody>
      </p:sp>
      <p:sp>
        <p:nvSpPr>
          <p:cNvPr id="340" name="Google Shape;340;p40"/>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341" name="Google Shape;341;p40"/>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pic>
        <p:nvPicPr>
          <p:cNvPr id="342" name="Google Shape;342;p40"/>
          <p:cNvPicPr preferRelativeResize="0"/>
          <p:nvPr/>
        </p:nvPicPr>
        <p:blipFill rotWithShape="1">
          <a:blip r:embed="rId3">
            <a:alphaModFix/>
          </a:blip>
          <a:srcRect b="0" l="0" r="0" t="0"/>
          <a:stretch/>
        </p:blipFill>
        <p:spPr>
          <a:xfrm>
            <a:off x="3995737" y="1824037"/>
            <a:ext cx="3286125" cy="2138362"/>
          </a:xfrm>
          <a:prstGeom prst="rect">
            <a:avLst/>
          </a:prstGeom>
          <a:noFill/>
          <a:ln>
            <a:noFill/>
          </a:ln>
        </p:spPr>
      </p:pic>
      <p:pic>
        <p:nvPicPr>
          <p:cNvPr id="343" name="Google Shape;343;p40"/>
          <p:cNvPicPr preferRelativeResize="0"/>
          <p:nvPr/>
        </p:nvPicPr>
        <p:blipFill rotWithShape="1">
          <a:blip r:embed="rId4">
            <a:alphaModFix/>
          </a:blip>
          <a:srcRect b="0" l="0" r="0" t="0"/>
          <a:stretch/>
        </p:blipFill>
        <p:spPr>
          <a:xfrm>
            <a:off x="685800" y="2590800"/>
            <a:ext cx="2662237" cy="685800"/>
          </a:xfrm>
          <a:prstGeom prst="rect">
            <a:avLst/>
          </a:prstGeom>
          <a:noFill/>
          <a:ln>
            <a:noFill/>
          </a:ln>
        </p:spPr>
      </p:pic>
      <p:pic>
        <p:nvPicPr>
          <p:cNvPr id="344" name="Google Shape;344;p40"/>
          <p:cNvPicPr preferRelativeResize="0"/>
          <p:nvPr/>
        </p:nvPicPr>
        <p:blipFill rotWithShape="1">
          <a:blip r:embed="rId5">
            <a:alphaModFix/>
          </a:blip>
          <a:srcRect b="0" l="0" r="0" t="0"/>
          <a:stretch/>
        </p:blipFill>
        <p:spPr>
          <a:xfrm>
            <a:off x="685800" y="3276600"/>
            <a:ext cx="2133600" cy="647700"/>
          </a:xfrm>
          <a:prstGeom prst="rect">
            <a:avLst/>
          </a:prstGeom>
          <a:noFill/>
          <a:ln>
            <a:noFill/>
          </a:ln>
        </p:spPr>
      </p:pic>
      <p:pic>
        <p:nvPicPr>
          <p:cNvPr id="345" name="Google Shape;345;p40"/>
          <p:cNvPicPr preferRelativeResize="0"/>
          <p:nvPr/>
        </p:nvPicPr>
        <p:blipFill rotWithShape="1">
          <a:blip r:embed="rId6">
            <a:alphaModFix/>
          </a:blip>
          <a:srcRect b="0" l="0" r="0" t="0"/>
          <a:stretch/>
        </p:blipFill>
        <p:spPr>
          <a:xfrm>
            <a:off x="3352800" y="3962400"/>
            <a:ext cx="2362200" cy="584200"/>
          </a:xfrm>
          <a:prstGeom prst="rect">
            <a:avLst/>
          </a:prstGeom>
          <a:noFill/>
          <a:ln>
            <a:noFill/>
          </a:ln>
        </p:spPr>
      </p:pic>
    </p:spTree>
  </p:cSld>
  <p:clrMapOvr>
    <a:masterClrMapping/>
  </p:clrMapOvr>
  <p:transition spd="slow">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1"/>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800"/>
              <a:buFont typeface="Verdana"/>
              <a:buNone/>
            </a:pPr>
            <a:r>
              <a:rPr b="0" i="0" lang="en-US" sz="3800" u="none">
                <a:solidFill>
                  <a:schemeClr val="dk2"/>
                </a:solidFill>
                <a:latin typeface="Verdana"/>
                <a:ea typeface="Verdana"/>
                <a:cs typeface="Verdana"/>
                <a:sym typeface="Verdana"/>
              </a:rPr>
              <a:t>Principal Component Analysis</a:t>
            </a:r>
            <a:endParaRPr/>
          </a:p>
        </p:txBody>
      </p:sp>
      <p:sp>
        <p:nvSpPr>
          <p:cNvPr id="351" name="Google Shape;351;p41"/>
          <p:cNvSpPr txBox="1"/>
          <p:nvPr>
            <p:ph idx="1" type="body"/>
          </p:nvPr>
        </p:nvSpPr>
        <p:spPr>
          <a:xfrm>
            <a:off x="457200" y="1752600"/>
            <a:ext cx="8382000" cy="4267200"/>
          </a:xfrm>
          <a:prstGeom prst="rect">
            <a:avLst/>
          </a:prstGeom>
          <a:noFill/>
          <a:ln>
            <a:noFill/>
          </a:ln>
        </p:spPr>
        <p:txBody>
          <a:bodyPr anchorCtr="0" anchor="t" bIns="45700" lIns="91425" spcFirstLastPara="1" rIns="91425" wrap="square" tIns="45700">
            <a:noAutofit/>
          </a:bodyPr>
          <a:lstStyle/>
          <a:p>
            <a:pPr indent="-469900" lvl="0" marL="469900" marR="0" rtl="0" algn="l">
              <a:lnSpc>
                <a:spcPct val="100000"/>
              </a:lnSpc>
              <a:spcBef>
                <a:spcPts val="0"/>
              </a:spcBef>
              <a:spcAft>
                <a:spcPts val="0"/>
              </a:spcAft>
              <a:buClr>
                <a:schemeClr val="accent2"/>
              </a:buClr>
              <a:buSzPts val="3200"/>
              <a:buFont typeface="Noto Sans Symbols"/>
              <a:buChar char="□"/>
            </a:pPr>
            <a:r>
              <a:rPr b="0" i="0" lang="en-US" sz="3200" u="none">
                <a:solidFill>
                  <a:schemeClr val="dk1"/>
                </a:solidFill>
                <a:latin typeface="Verdana"/>
                <a:ea typeface="Verdana"/>
                <a:cs typeface="Verdana"/>
                <a:sym typeface="Verdana"/>
              </a:rPr>
              <a:t>To reconstruct, we note:</a:t>
            </a:r>
            <a:endParaRPr/>
          </a:p>
          <a:p>
            <a:pPr indent="-436562" lvl="1" marL="908050" marR="0" rtl="0" algn="l">
              <a:lnSpc>
                <a:spcPct val="100000"/>
              </a:lnSpc>
              <a:spcBef>
                <a:spcPts val="560"/>
              </a:spcBef>
              <a:spcAft>
                <a:spcPts val="0"/>
              </a:spcAft>
              <a:buClr>
                <a:schemeClr val="accent2"/>
              </a:buClr>
              <a:buSzPts val="2800"/>
              <a:buFont typeface="Noto Sans Symbols"/>
              <a:buChar char="■"/>
            </a:pPr>
            <a:r>
              <a:rPr b="0" i="0" lang="en-US" sz="2800" u="none" cap="none" strike="noStrike">
                <a:solidFill>
                  <a:schemeClr val="dk1"/>
                </a:solidFill>
                <a:latin typeface="Verdana"/>
                <a:ea typeface="Verdana"/>
                <a:cs typeface="Verdana"/>
                <a:sym typeface="Verdana"/>
              </a:rPr>
              <a:t>Rows of A are orthogonal vectors</a:t>
            </a:r>
            <a:endParaRPr/>
          </a:p>
          <a:p>
            <a:pPr indent="-436562" lvl="1" marL="908050" marR="0" rtl="0" algn="l">
              <a:lnSpc>
                <a:spcPct val="100000"/>
              </a:lnSpc>
              <a:spcBef>
                <a:spcPts val="560"/>
              </a:spcBef>
              <a:spcAft>
                <a:spcPts val="0"/>
              </a:spcAft>
              <a:buClr>
                <a:schemeClr val="accent2"/>
              </a:buClr>
              <a:buSzPts val="2800"/>
              <a:buFont typeface="Noto Sans Symbols"/>
              <a:buChar char="■"/>
            </a:pPr>
            <a:r>
              <a:rPr b="0" i="0" lang="en-US" sz="2800" u="none" cap="none" strike="noStrike">
                <a:solidFill>
                  <a:schemeClr val="dk1"/>
                </a:solidFill>
                <a:latin typeface="Verdana"/>
                <a:ea typeface="Verdana"/>
                <a:cs typeface="Verdana"/>
                <a:sym typeface="Verdana"/>
              </a:rPr>
              <a:t>A</a:t>
            </a:r>
            <a:r>
              <a:rPr b="0" baseline="30000" i="0" lang="en-US" sz="2800" u="none" cap="none" strike="noStrike">
                <a:solidFill>
                  <a:schemeClr val="dk1"/>
                </a:solidFill>
                <a:latin typeface="Verdana"/>
                <a:ea typeface="Verdana"/>
                <a:cs typeface="Verdana"/>
                <a:sym typeface="Verdana"/>
              </a:rPr>
              <a:t>-1</a:t>
            </a:r>
            <a:r>
              <a:rPr b="0" i="0" lang="en-US" sz="2800" u="none" cap="none" strike="noStrike">
                <a:solidFill>
                  <a:schemeClr val="dk1"/>
                </a:solidFill>
                <a:latin typeface="Verdana"/>
                <a:ea typeface="Verdana"/>
                <a:cs typeface="Verdana"/>
                <a:sym typeface="Verdana"/>
              </a:rPr>
              <a:t>=A</a:t>
            </a:r>
            <a:r>
              <a:rPr b="0" baseline="30000" i="0" lang="en-US" sz="2800" u="none" cap="none" strike="noStrike">
                <a:solidFill>
                  <a:schemeClr val="dk1"/>
                </a:solidFill>
                <a:latin typeface="Verdana"/>
                <a:ea typeface="Verdana"/>
                <a:cs typeface="Verdana"/>
                <a:sym typeface="Verdana"/>
              </a:rPr>
              <a:t>T</a:t>
            </a:r>
            <a:r>
              <a:rPr b="0" i="0" lang="en-US" sz="2800" u="none" cap="none" strike="noStrike">
                <a:solidFill>
                  <a:schemeClr val="dk1"/>
                </a:solidFill>
                <a:latin typeface="Verdana"/>
                <a:ea typeface="Verdana"/>
                <a:cs typeface="Verdana"/>
                <a:sym typeface="Verdana"/>
              </a:rPr>
              <a:t> </a:t>
            </a:r>
            <a:endParaRPr/>
          </a:p>
          <a:p>
            <a:pPr indent="-469900" lvl="0" marL="469900" marR="0" rtl="0" algn="l">
              <a:lnSpc>
                <a:spcPct val="100000"/>
              </a:lnSpc>
              <a:spcBef>
                <a:spcPts val="640"/>
              </a:spcBef>
              <a:spcAft>
                <a:spcPts val="0"/>
              </a:spcAft>
              <a:buClr>
                <a:schemeClr val="accent2"/>
              </a:buClr>
              <a:buSzPts val="3200"/>
              <a:buFont typeface="Noto Sans Symbols"/>
              <a:buChar char="□"/>
            </a:pPr>
            <a:r>
              <a:rPr b="0" i="0" lang="en-US" sz="3200" u="none">
                <a:solidFill>
                  <a:schemeClr val="dk1"/>
                </a:solidFill>
                <a:latin typeface="Verdana"/>
                <a:ea typeface="Verdana"/>
                <a:cs typeface="Verdana"/>
                <a:sym typeface="Verdana"/>
              </a:rPr>
              <a:t>Hence, we get:</a:t>
            </a:r>
            <a:endParaRPr/>
          </a:p>
          <a:p>
            <a:pPr indent="-279400" lvl="0" marL="469900" marR="0" rtl="0" algn="l">
              <a:lnSpc>
                <a:spcPct val="100000"/>
              </a:lnSpc>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a:p>
            <a:pPr indent="-279400" lvl="0" marL="469900" marR="0" rtl="0" algn="l">
              <a:lnSpc>
                <a:spcPct val="100000"/>
              </a:lnSpc>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a:p>
            <a:pPr indent="-279400" lvl="0" marL="469900" marR="0" rtl="0" algn="l">
              <a:lnSpc>
                <a:spcPct val="100000"/>
              </a:lnSpc>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a:p>
            <a:pPr indent="-279400" lvl="0" marL="469900" marR="0" rtl="0" algn="l">
              <a:lnSpc>
                <a:spcPct val="100000"/>
              </a:lnSpc>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a:p>
            <a:pPr indent="-279400" lvl="0" marL="469900" marR="0" rtl="0" algn="l">
              <a:lnSpc>
                <a:spcPct val="100000"/>
              </a:lnSpc>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a:p>
            <a:pPr indent="-279400" lvl="0" marL="469900" marR="0" rtl="0" algn="l">
              <a:lnSpc>
                <a:spcPct val="100000"/>
              </a:lnSpc>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a:p>
            <a:pPr indent="-279400" lvl="0" marL="469900" marR="0" rtl="0" algn="l">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p:txBody>
      </p:sp>
      <p:sp>
        <p:nvSpPr>
          <p:cNvPr id="352" name="Google Shape;352;p41"/>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353" name="Google Shape;353;p41"/>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pic>
        <p:nvPicPr>
          <p:cNvPr id="354" name="Google Shape;354;p41"/>
          <p:cNvPicPr preferRelativeResize="0"/>
          <p:nvPr/>
        </p:nvPicPr>
        <p:blipFill rotWithShape="1">
          <a:blip r:embed="rId3">
            <a:alphaModFix/>
          </a:blip>
          <a:srcRect b="0" l="0" r="0" t="0"/>
          <a:stretch/>
        </p:blipFill>
        <p:spPr>
          <a:xfrm>
            <a:off x="2971800" y="4114800"/>
            <a:ext cx="3316287" cy="914400"/>
          </a:xfrm>
          <a:prstGeom prst="rect">
            <a:avLst/>
          </a:prstGeom>
          <a:noFill/>
          <a:ln>
            <a:noFill/>
          </a:ln>
        </p:spPr>
      </p:pic>
    </p:spTree>
  </p:cSld>
  <p:clrMapOvr>
    <a:masterClrMapping/>
  </p:clrMapOvr>
  <p:transition spd="slow">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42"/>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800"/>
              <a:buFont typeface="Verdana"/>
              <a:buNone/>
            </a:pPr>
            <a:r>
              <a:rPr b="0" i="0" lang="en-US" sz="3800" u="none">
                <a:solidFill>
                  <a:schemeClr val="dk2"/>
                </a:solidFill>
                <a:latin typeface="Verdana"/>
                <a:ea typeface="Verdana"/>
                <a:cs typeface="Verdana"/>
                <a:sym typeface="Verdana"/>
              </a:rPr>
              <a:t>Principal Component Analysis</a:t>
            </a:r>
            <a:endParaRPr/>
          </a:p>
        </p:txBody>
      </p:sp>
      <p:sp>
        <p:nvSpPr>
          <p:cNvPr id="360" name="Google Shape;360;p42"/>
          <p:cNvSpPr txBox="1"/>
          <p:nvPr>
            <p:ph idx="1" type="body"/>
          </p:nvPr>
        </p:nvSpPr>
        <p:spPr>
          <a:xfrm>
            <a:off x="457200" y="1752600"/>
            <a:ext cx="8382000" cy="4267200"/>
          </a:xfrm>
          <a:prstGeom prst="rect">
            <a:avLst/>
          </a:prstGeom>
          <a:noFill/>
          <a:ln>
            <a:noFill/>
          </a:ln>
        </p:spPr>
        <p:txBody>
          <a:bodyPr anchorCtr="0" anchor="t" bIns="45700" lIns="91425" spcFirstLastPara="1" rIns="91425" wrap="square" tIns="45700">
            <a:noAutofit/>
          </a:bodyPr>
          <a:lstStyle/>
          <a:p>
            <a:pPr indent="-469900" lvl="0" marL="469900" marR="0" rtl="0" algn="l">
              <a:lnSpc>
                <a:spcPct val="100000"/>
              </a:lnSpc>
              <a:spcBef>
                <a:spcPts val="0"/>
              </a:spcBef>
              <a:spcAft>
                <a:spcPts val="0"/>
              </a:spcAft>
              <a:buClr>
                <a:schemeClr val="accent2"/>
              </a:buClr>
              <a:buSzPts val="2800"/>
              <a:buFont typeface="Noto Sans Symbols"/>
              <a:buChar char="□"/>
            </a:pPr>
            <a:r>
              <a:rPr b="0" i="0" lang="en-US" sz="2800" u="none">
                <a:solidFill>
                  <a:schemeClr val="dk1"/>
                </a:solidFill>
                <a:latin typeface="Verdana"/>
                <a:ea typeface="Verdana"/>
                <a:cs typeface="Verdana"/>
                <a:sym typeface="Verdana"/>
              </a:rPr>
              <a:t>To approximate, we use a transformation matrix A</a:t>
            </a:r>
            <a:r>
              <a:rPr b="0" baseline="-25000" i="0" lang="en-US" sz="2800" u="none">
                <a:solidFill>
                  <a:schemeClr val="dk1"/>
                </a:solidFill>
                <a:latin typeface="Verdana"/>
                <a:ea typeface="Verdana"/>
                <a:cs typeface="Verdana"/>
                <a:sym typeface="Verdana"/>
              </a:rPr>
              <a:t>k</a:t>
            </a:r>
            <a:r>
              <a:rPr b="0" i="0" lang="en-US" sz="2800" u="none">
                <a:solidFill>
                  <a:schemeClr val="dk1"/>
                </a:solidFill>
                <a:latin typeface="Verdana"/>
                <a:ea typeface="Verdana"/>
                <a:cs typeface="Verdana"/>
                <a:sym typeface="Verdana"/>
              </a:rPr>
              <a:t> (of order kXn) comprising k eigenvectors corresponding to k largest eigenvalues. y</a:t>
            </a:r>
            <a:r>
              <a:rPr b="0" baseline="-25000" i="0" lang="en-US" sz="2800" u="none">
                <a:solidFill>
                  <a:schemeClr val="dk1"/>
                </a:solidFill>
                <a:latin typeface="Verdana"/>
                <a:ea typeface="Verdana"/>
                <a:cs typeface="Verdana"/>
                <a:sym typeface="Verdana"/>
              </a:rPr>
              <a:t>k</a:t>
            </a:r>
            <a:r>
              <a:rPr b="0" i="0" lang="en-US" sz="2800" u="none">
                <a:solidFill>
                  <a:schemeClr val="dk1"/>
                </a:solidFill>
                <a:latin typeface="Verdana"/>
                <a:ea typeface="Verdana"/>
                <a:cs typeface="Verdana"/>
                <a:sym typeface="Verdana"/>
              </a:rPr>
              <a:t> with k largest (first) components taken</a:t>
            </a:r>
            <a:endParaRPr/>
          </a:p>
          <a:p>
            <a:pPr indent="-292100" lvl="0" marL="469900" marR="0" rtl="0" algn="l">
              <a:lnSpc>
                <a:spcPct val="100000"/>
              </a:lnSpc>
              <a:spcBef>
                <a:spcPts val="560"/>
              </a:spcBef>
              <a:spcAft>
                <a:spcPts val="0"/>
              </a:spcAft>
              <a:buClr>
                <a:schemeClr val="accent2"/>
              </a:buClr>
              <a:buSzPts val="2800"/>
              <a:buFont typeface="Noto Sans Symbols"/>
              <a:buNone/>
            </a:pPr>
            <a:r>
              <a:t/>
            </a:r>
            <a:endParaRPr b="0" i="0" sz="2800" u="none">
              <a:solidFill>
                <a:schemeClr val="dk1"/>
              </a:solidFill>
              <a:latin typeface="Verdana"/>
              <a:ea typeface="Verdana"/>
              <a:cs typeface="Verdana"/>
              <a:sym typeface="Verdana"/>
            </a:endParaRPr>
          </a:p>
          <a:p>
            <a:pPr indent="-292100" lvl="0" marL="469900" marR="0" rtl="0" algn="l">
              <a:lnSpc>
                <a:spcPct val="100000"/>
              </a:lnSpc>
              <a:spcBef>
                <a:spcPts val="560"/>
              </a:spcBef>
              <a:spcAft>
                <a:spcPts val="0"/>
              </a:spcAft>
              <a:buClr>
                <a:schemeClr val="accent2"/>
              </a:buClr>
              <a:buSzPts val="2800"/>
              <a:buFont typeface="Noto Sans Symbols"/>
              <a:buNone/>
            </a:pPr>
            <a:r>
              <a:t/>
            </a:r>
            <a:endParaRPr b="0" i="0" sz="2800" u="none">
              <a:solidFill>
                <a:schemeClr val="dk1"/>
              </a:solidFill>
              <a:latin typeface="Verdana"/>
              <a:ea typeface="Verdana"/>
              <a:cs typeface="Verdana"/>
              <a:sym typeface="Verdana"/>
            </a:endParaRPr>
          </a:p>
          <a:p>
            <a:pPr indent="-469900" lvl="0" marL="469900" marR="0" rtl="0" algn="l">
              <a:lnSpc>
                <a:spcPct val="100000"/>
              </a:lnSpc>
              <a:spcBef>
                <a:spcPts val="560"/>
              </a:spcBef>
              <a:spcAft>
                <a:spcPts val="0"/>
              </a:spcAft>
              <a:buClr>
                <a:schemeClr val="accent2"/>
              </a:buClr>
              <a:buSzPts val="2800"/>
              <a:buFont typeface="Noto Sans Symbols"/>
              <a:buChar char="□"/>
            </a:pPr>
            <a:r>
              <a:rPr b="0" i="0" lang="en-US" sz="2800" u="none">
                <a:solidFill>
                  <a:schemeClr val="dk1"/>
                </a:solidFill>
                <a:latin typeface="Verdana"/>
                <a:ea typeface="Verdana"/>
                <a:cs typeface="Verdana"/>
                <a:sym typeface="Verdana"/>
              </a:rPr>
              <a:t>This gives MSE as:</a:t>
            </a:r>
            <a:endParaRPr/>
          </a:p>
          <a:p>
            <a:pPr indent="-279400" lvl="0" marL="469900" marR="0" rtl="0" algn="l">
              <a:lnSpc>
                <a:spcPct val="100000"/>
              </a:lnSpc>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a:p>
            <a:pPr indent="-279400" lvl="0" marL="469900" marR="0" rtl="0" algn="l">
              <a:lnSpc>
                <a:spcPct val="100000"/>
              </a:lnSpc>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a:p>
            <a:pPr indent="-279400" lvl="0" marL="469900" marR="0" rtl="0" algn="l">
              <a:lnSpc>
                <a:spcPct val="100000"/>
              </a:lnSpc>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a:p>
            <a:pPr indent="-279400" lvl="0" marL="469900" marR="0" rtl="0" algn="l">
              <a:lnSpc>
                <a:spcPct val="100000"/>
              </a:lnSpc>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a:p>
            <a:pPr indent="-279400" lvl="0" marL="469900" marR="0" rtl="0" algn="l">
              <a:lnSpc>
                <a:spcPct val="100000"/>
              </a:lnSpc>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a:p>
            <a:pPr indent="-279400" lvl="0" marL="469900" marR="0" rtl="0" algn="l">
              <a:lnSpc>
                <a:spcPct val="100000"/>
              </a:lnSpc>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a:p>
            <a:pPr indent="-279400" lvl="0" marL="469900" marR="0" rtl="0" algn="l">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p:txBody>
      </p:sp>
      <p:sp>
        <p:nvSpPr>
          <p:cNvPr id="361" name="Google Shape;361;p42"/>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362" name="Google Shape;362;p42"/>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pic>
        <p:nvPicPr>
          <p:cNvPr id="363" name="Google Shape;363;p42"/>
          <p:cNvPicPr preferRelativeResize="0"/>
          <p:nvPr/>
        </p:nvPicPr>
        <p:blipFill rotWithShape="1">
          <a:blip r:embed="rId3">
            <a:alphaModFix/>
          </a:blip>
          <a:srcRect b="0" l="0" r="0" t="0"/>
          <a:stretch/>
        </p:blipFill>
        <p:spPr>
          <a:xfrm>
            <a:off x="1066800" y="4038600"/>
            <a:ext cx="3259137" cy="838200"/>
          </a:xfrm>
          <a:prstGeom prst="rect">
            <a:avLst/>
          </a:prstGeom>
          <a:noFill/>
          <a:ln>
            <a:noFill/>
          </a:ln>
        </p:spPr>
      </p:pic>
      <p:pic>
        <p:nvPicPr>
          <p:cNvPr id="364" name="Google Shape;364;p42"/>
          <p:cNvPicPr preferRelativeResize="0"/>
          <p:nvPr/>
        </p:nvPicPr>
        <p:blipFill rotWithShape="1">
          <a:blip r:embed="rId4">
            <a:alphaModFix/>
          </a:blip>
          <a:srcRect b="0" l="0" r="0" t="0"/>
          <a:stretch/>
        </p:blipFill>
        <p:spPr>
          <a:xfrm>
            <a:off x="4719637" y="4656137"/>
            <a:ext cx="4271962" cy="1135062"/>
          </a:xfrm>
          <a:prstGeom prst="rect">
            <a:avLst/>
          </a:prstGeom>
          <a:noFill/>
          <a:ln>
            <a:noFill/>
          </a:ln>
        </p:spPr>
      </p:pic>
    </p:spTree>
  </p:cSld>
  <p:clrMapOvr>
    <a:masterClrMapping/>
  </p:clrMapOvr>
  <p:transition spd="slow">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43"/>
          <p:cNvSpPr txBox="1"/>
          <p:nvPr>
            <p:ph type="title"/>
          </p:nvPr>
        </p:nvSpPr>
        <p:spPr>
          <a:xfrm>
            <a:off x="722312" y="4406900"/>
            <a:ext cx="7772400" cy="13620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2"/>
              </a:buClr>
              <a:buSzPts val="4000"/>
              <a:buFont typeface="Verdana"/>
              <a:buNone/>
            </a:pPr>
            <a:r>
              <a:rPr b="1" i="0" lang="en-US" sz="4000" u="none">
                <a:solidFill>
                  <a:schemeClr val="accent2"/>
                </a:solidFill>
                <a:latin typeface="Verdana"/>
                <a:ea typeface="Verdana"/>
                <a:cs typeface="Verdana"/>
                <a:sym typeface="Verdana"/>
              </a:rPr>
              <a:t>PRINCIPAL COMPONENT ANALYSIS</a:t>
            </a:r>
            <a:endParaRPr/>
          </a:p>
        </p:txBody>
      </p:sp>
      <p:sp>
        <p:nvSpPr>
          <p:cNvPr id="370" name="Google Shape;370;p43"/>
          <p:cNvSpPr txBox="1"/>
          <p:nvPr>
            <p:ph idx="1" type="body"/>
          </p:nvPr>
        </p:nvSpPr>
        <p:spPr>
          <a:xfrm>
            <a:off x="722312" y="2906712"/>
            <a:ext cx="7772400" cy="15001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000"/>
              <a:buNone/>
            </a:pPr>
            <a:r>
              <a:rPr b="0" i="0" lang="en-US" sz="2000" u="none">
                <a:solidFill>
                  <a:schemeClr val="dk1"/>
                </a:solidFill>
                <a:latin typeface="Verdana"/>
                <a:ea typeface="Verdana"/>
                <a:cs typeface="Verdana"/>
                <a:sym typeface="Verdana"/>
              </a:rPr>
              <a:t>Numerical Example</a:t>
            </a:r>
            <a:endParaRPr/>
          </a:p>
        </p:txBody>
      </p:sp>
      <p:sp>
        <p:nvSpPr>
          <p:cNvPr id="371" name="Google Shape;371;p43"/>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372" name="Google Shape;372;p43"/>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7"/>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800"/>
              <a:buFont typeface="Verdana"/>
              <a:buNone/>
            </a:pPr>
            <a:r>
              <a:rPr b="0" i="0" lang="en-US" sz="3800" u="none">
                <a:solidFill>
                  <a:schemeClr val="dk2"/>
                </a:solidFill>
                <a:latin typeface="Verdana"/>
                <a:ea typeface="Verdana"/>
                <a:cs typeface="Verdana"/>
                <a:sym typeface="Verdana"/>
              </a:rPr>
              <a:t>Principal Component Analysis</a:t>
            </a:r>
            <a:endParaRPr/>
          </a:p>
        </p:txBody>
      </p:sp>
      <p:sp>
        <p:nvSpPr>
          <p:cNvPr id="118" name="Google Shape;118;p17"/>
          <p:cNvSpPr txBox="1"/>
          <p:nvPr>
            <p:ph idx="1" type="body"/>
          </p:nvPr>
        </p:nvSpPr>
        <p:spPr>
          <a:xfrm>
            <a:off x="566737" y="1752600"/>
            <a:ext cx="8001000" cy="4267200"/>
          </a:xfrm>
          <a:prstGeom prst="rect">
            <a:avLst/>
          </a:prstGeom>
          <a:noFill/>
          <a:ln>
            <a:noFill/>
          </a:ln>
        </p:spPr>
        <p:txBody>
          <a:bodyPr anchorCtr="0" anchor="t" bIns="45700" lIns="91425" spcFirstLastPara="1" rIns="91425" wrap="square" tIns="45700">
            <a:noAutofit/>
          </a:bodyPr>
          <a:lstStyle/>
          <a:p>
            <a:pPr indent="-469900" lvl="0" marL="469900" marR="0" rtl="0" algn="l">
              <a:lnSpc>
                <a:spcPct val="100000"/>
              </a:lnSpc>
              <a:spcBef>
                <a:spcPts val="0"/>
              </a:spcBef>
              <a:spcAft>
                <a:spcPts val="0"/>
              </a:spcAft>
              <a:buClr>
                <a:schemeClr val="accent2"/>
              </a:buClr>
              <a:buSzPts val="3000"/>
              <a:buFont typeface="Noto Sans Symbols"/>
              <a:buChar char="□"/>
            </a:pPr>
            <a:r>
              <a:rPr b="0" i="0" lang="en-US" sz="3000" u="none">
                <a:solidFill>
                  <a:schemeClr val="dk1"/>
                </a:solidFill>
                <a:latin typeface="Verdana"/>
                <a:ea typeface="Verdana"/>
                <a:cs typeface="Verdana"/>
                <a:sym typeface="Verdana"/>
              </a:rPr>
              <a:t>Image comprise n components:</a:t>
            </a:r>
            <a:endParaRPr/>
          </a:p>
          <a:p>
            <a:pPr indent="-436562" lvl="1" marL="908050" marR="0" rtl="0" algn="l">
              <a:lnSpc>
                <a:spcPct val="100000"/>
              </a:lnSpc>
              <a:spcBef>
                <a:spcPts val="520"/>
              </a:spcBef>
              <a:spcAft>
                <a:spcPts val="0"/>
              </a:spcAft>
              <a:buClr>
                <a:schemeClr val="accent2"/>
              </a:buClr>
              <a:buSzPts val="2600"/>
              <a:buFont typeface="Noto Sans Symbols"/>
              <a:buChar char="■"/>
            </a:pPr>
            <a:r>
              <a:rPr b="0" i="0" lang="en-US" sz="2600" u="none" cap="none" strike="noStrike">
                <a:solidFill>
                  <a:schemeClr val="dk1"/>
                </a:solidFill>
                <a:latin typeface="Verdana"/>
                <a:ea typeface="Verdana"/>
                <a:cs typeface="Verdana"/>
                <a:sym typeface="Verdana"/>
              </a:rPr>
              <a:t>3 components for RGB</a:t>
            </a:r>
            <a:endParaRPr/>
          </a:p>
          <a:p>
            <a:pPr indent="-436562" lvl="1" marL="908050" marR="0" rtl="0" algn="l">
              <a:lnSpc>
                <a:spcPct val="100000"/>
              </a:lnSpc>
              <a:spcBef>
                <a:spcPts val="520"/>
              </a:spcBef>
              <a:spcAft>
                <a:spcPts val="0"/>
              </a:spcAft>
              <a:buClr>
                <a:schemeClr val="accent2"/>
              </a:buClr>
              <a:buSzPts val="2600"/>
              <a:buFont typeface="Noto Sans Symbols"/>
              <a:buChar char="■"/>
            </a:pPr>
            <a:r>
              <a:rPr b="0" i="0" lang="en-US" sz="2600" u="none" cap="none" strike="noStrike">
                <a:solidFill>
                  <a:schemeClr val="dk1"/>
                </a:solidFill>
                <a:latin typeface="Verdana"/>
                <a:ea typeface="Verdana"/>
                <a:cs typeface="Verdana"/>
                <a:sym typeface="Verdana"/>
              </a:rPr>
              <a:t>6 spectral components in a multi-spectral satellite image</a:t>
            </a:r>
            <a:endParaRPr/>
          </a:p>
          <a:p>
            <a:pPr indent="-436562" lvl="1" marL="908050" marR="0" rtl="0" algn="l">
              <a:lnSpc>
                <a:spcPct val="100000"/>
              </a:lnSpc>
              <a:spcBef>
                <a:spcPts val="520"/>
              </a:spcBef>
              <a:spcAft>
                <a:spcPts val="0"/>
              </a:spcAft>
              <a:buClr>
                <a:schemeClr val="accent2"/>
              </a:buClr>
              <a:buSzPts val="2600"/>
              <a:buFont typeface="Noto Sans Symbols"/>
              <a:buChar char="■"/>
            </a:pPr>
            <a:r>
              <a:rPr b="0" i="0" lang="en-US" sz="2600" u="none" cap="none" strike="noStrike">
                <a:solidFill>
                  <a:schemeClr val="dk1"/>
                </a:solidFill>
                <a:latin typeface="Verdana"/>
                <a:ea typeface="Verdana"/>
                <a:cs typeface="Verdana"/>
                <a:sym typeface="Verdana"/>
              </a:rPr>
              <a:t>Collection of n “similar” images</a:t>
            </a:r>
            <a:endParaRPr/>
          </a:p>
          <a:p>
            <a:pPr indent="-395287" lvl="2" marL="1304925" marR="0" rtl="0" algn="l">
              <a:lnSpc>
                <a:spcPct val="100000"/>
              </a:lnSpc>
              <a:spcBef>
                <a:spcPts val="460"/>
              </a:spcBef>
              <a:spcAft>
                <a:spcPts val="0"/>
              </a:spcAft>
              <a:buClr>
                <a:schemeClr val="accent2"/>
              </a:buClr>
              <a:buSzPts val="2300"/>
              <a:buFont typeface="Noto Sans Symbols"/>
              <a:buChar char="□"/>
            </a:pPr>
            <a:r>
              <a:rPr b="0" i="0" lang="en-US" sz="2300" u="none" cap="none" strike="noStrike">
                <a:solidFill>
                  <a:schemeClr val="dk1"/>
                </a:solidFill>
                <a:latin typeface="Verdana"/>
                <a:ea typeface="Verdana"/>
                <a:cs typeface="Verdana"/>
                <a:sym typeface="Verdana"/>
              </a:rPr>
              <a:t>For example, human faces</a:t>
            </a:r>
            <a:endParaRPr/>
          </a:p>
          <a:p>
            <a:pPr indent="-436562" lvl="1" marL="908050" marR="0" rtl="0" algn="l">
              <a:lnSpc>
                <a:spcPct val="100000"/>
              </a:lnSpc>
              <a:spcBef>
                <a:spcPts val="520"/>
              </a:spcBef>
              <a:spcAft>
                <a:spcPts val="0"/>
              </a:spcAft>
              <a:buClr>
                <a:schemeClr val="accent2"/>
              </a:buClr>
              <a:buSzPts val="2600"/>
              <a:buFont typeface="Noto Sans Symbols"/>
              <a:buChar char="■"/>
            </a:pPr>
            <a:r>
              <a:rPr b="0" i="0" lang="en-US" sz="2600" u="none" cap="none" strike="noStrike">
                <a:solidFill>
                  <a:schemeClr val="dk1"/>
                </a:solidFill>
                <a:latin typeface="Verdana"/>
                <a:ea typeface="Verdana"/>
                <a:cs typeface="Verdana"/>
                <a:sym typeface="Verdana"/>
              </a:rPr>
              <a:t>n Points in a region</a:t>
            </a:r>
            <a:endParaRPr/>
          </a:p>
          <a:p>
            <a:pPr indent="-395287" lvl="2" marL="1304925" marR="0" rtl="0" algn="l">
              <a:lnSpc>
                <a:spcPct val="100000"/>
              </a:lnSpc>
              <a:spcBef>
                <a:spcPts val="460"/>
              </a:spcBef>
              <a:spcAft>
                <a:spcPts val="0"/>
              </a:spcAft>
              <a:buClr>
                <a:schemeClr val="accent2"/>
              </a:buClr>
              <a:buSzPts val="2300"/>
              <a:buFont typeface="Noto Sans Symbols"/>
              <a:buChar char="□"/>
            </a:pPr>
            <a:r>
              <a:rPr b="0" i="0" lang="en-US" sz="2300" u="none" cap="none" strike="noStrike">
                <a:solidFill>
                  <a:schemeClr val="dk1"/>
                </a:solidFill>
                <a:latin typeface="Verdana"/>
                <a:ea typeface="Verdana"/>
                <a:cs typeface="Verdana"/>
                <a:sym typeface="Verdana"/>
              </a:rPr>
              <a:t>Shape Analysis – get major axis</a:t>
            </a:r>
            <a:endParaRPr/>
          </a:p>
          <a:p>
            <a:pPr indent="-469900" lvl="0" marL="469900" marR="0" rtl="0" algn="l">
              <a:lnSpc>
                <a:spcPct val="100000"/>
              </a:lnSpc>
              <a:spcBef>
                <a:spcPts val="600"/>
              </a:spcBef>
              <a:spcAft>
                <a:spcPts val="0"/>
              </a:spcAft>
              <a:buClr>
                <a:schemeClr val="accent2"/>
              </a:buClr>
              <a:buSzPts val="3000"/>
              <a:buFont typeface="Noto Sans Symbols"/>
              <a:buChar char="□"/>
            </a:pPr>
            <a:r>
              <a:rPr b="0" i="0" lang="en-US" sz="3000" u="none">
                <a:solidFill>
                  <a:schemeClr val="dk1"/>
                </a:solidFill>
                <a:latin typeface="Verdana"/>
                <a:ea typeface="Verdana"/>
                <a:cs typeface="Verdana"/>
                <a:sym typeface="Verdana"/>
              </a:rPr>
              <a:t>Find minimal number of components</a:t>
            </a:r>
            <a:endParaRPr/>
          </a:p>
          <a:p>
            <a:pPr indent="-279400" lvl="0" marL="469900" marR="0" rtl="0" algn="l">
              <a:lnSpc>
                <a:spcPct val="100000"/>
              </a:lnSpc>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a:p>
            <a:pPr indent="-279400" lvl="0" marL="469900" marR="0" rtl="0" algn="l">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p:txBody>
      </p:sp>
      <p:sp>
        <p:nvSpPr>
          <p:cNvPr id="119" name="Google Shape;119;p17"/>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120" name="Google Shape;120;p17"/>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44"/>
          <p:cNvSpPr txBox="1"/>
          <p:nvPr>
            <p:ph type="title"/>
          </p:nvPr>
        </p:nvSpPr>
        <p:spPr>
          <a:xfrm>
            <a:off x="457200" y="0"/>
            <a:ext cx="8229600" cy="1143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4000"/>
              <a:buFont typeface="Verdana"/>
              <a:buNone/>
            </a:pPr>
            <a:r>
              <a:rPr b="0" i="0" lang="en-US" sz="4000" u="none">
                <a:solidFill>
                  <a:schemeClr val="dk2"/>
                </a:solidFill>
                <a:latin typeface="Verdana"/>
                <a:ea typeface="Verdana"/>
                <a:cs typeface="Verdana"/>
                <a:sym typeface="Verdana"/>
              </a:rPr>
              <a:t>PCA Example –STEP 1</a:t>
            </a:r>
            <a:endParaRPr/>
          </a:p>
        </p:txBody>
      </p:sp>
      <p:sp>
        <p:nvSpPr>
          <p:cNvPr id="378" name="Google Shape;378;p44"/>
          <p:cNvSpPr txBox="1"/>
          <p:nvPr>
            <p:ph idx="1" type="body"/>
          </p:nvPr>
        </p:nvSpPr>
        <p:spPr>
          <a:xfrm>
            <a:off x="566737" y="1752600"/>
            <a:ext cx="8001000" cy="4267200"/>
          </a:xfrm>
          <a:prstGeom prst="rect">
            <a:avLst/>
          </a:prstGeom>
          <a:noFill/>
          <a:ln>
            <a:noFill/>
          </a:ln>
        </p:spPr>
        <p:txBody>
          <a:bodyPr anchorCtr="0" anchor="t" bIns="45700" lIns="91425" spcFirstLastPara="1" rIns="91425" wrap="square" tIns="45700">
            <a:noAutofit/>
          </a:bodyPr>
          <a:lstStyle/>
          <a:p>
            <a:pPr indent="-469900" lvl="0" marL="469900" rtl="0" algn="l">
              <a:lnSpc>
                <a:spcPct val="100000"/>
              </a:lnSpc>
              <a:spcBef>
                <a:spcPts val="0"/>
              </a:spcBef>
              <a:spcAft>
                <a:spcPts val="0"/>
              </a:spcAft>
              <a:buClr>
                <a:schemeClr val="accent2"/>
              </a:buClr>
              <a:buSzPts val="2400"/>
              <a:buFont typeface="Noto Sans Symbols"/>
              <a:buChar char="□"/>
            </a:pPr>
            <a:r>
              <a:rPr b="0" i="0" lang="en-US" sz="2400" u="none">
                <a:solidFill>
                  <a:srgbClr val="0066FF"/>
                </a:solidFill>
                <a:latin typeface="Verdana"/>
                <a:ea typeface="Verdana"/>
                <a:cs typeface="Verdana"/>
                <a:sym typeface="Verdana"/>
              </a:rPr>
              <a:t>Subtract the mean</a:t>
            </a:r>
            <a:endParaRPr/>
          </a:p>
          <a:p>
            <a:pPr indent="-469900" lvl="0" marL="469900" rtl="0" algn="l">
              <a:lnSpc>
                <a:spcPct val="100000"/>
              </a:lnSpc>
              <a:spcBef>
                <a:spcPts val="480"/>
              </a:spcBef>
              <a:spcAft>
                <a:spcPts val="0"/>
              </a:spcAft>
              <a:buSzPts val="2400"/>
              <a:buNone/>
            </a:pPr>
            <a:r>
              <a:rPr b="0" i="0" lang="en-US" sz="2400" u="none">
                <a:solidFill>
                  <a:schemeClr val="dk1"/>
                </a:solidFill>
                <a:latin typeface="Verdana"/>
                <a:ea typeface="Verdana"/>
                <a:cs typeface="Verdana"/>
                <a:sym typeface="Verdana"/>
              </a:rPr>
              <a:t>	from each of the data dimensions. All the x values have x subtracted and y values have y subtracted from them. This produces a data set whose mean is zero.</a:t>
            </a:r>
            <a:endParaRPr/>
          </a:p>
          <a:p>
            <a:pPr indent="-469900" lvl="0" marL="469900" rtl="0" algn="l">
              <a:lnSpc>
                <a:spcPct val="100000"/>
              </a:lnSpc>
              <a:spcBef>
                <a:spcPts val="480"/>
              </a:spcBef>
              <a:spcAft>
                <a:spcPts val="0"/>
              </a:spcAft>
              <a:buSzPts val="2400"/>
              <a:buNone/>
            </a:pPr>
            <a:r>
              <a:rPr b="0" i="0" lang="en-US" sz="2400" u="none">
                <a:solidFill>
                  <a:schemeClr val="dk1"/>
                </a:solidFill>
                <a:latin typeface="Verdana"/>
                <a:ea typeface="Verdana"/>
                <a:cs typeface="Verdana"/>
                <a:sym typeface="Verdana"/>
              </a:rPr>
              <a:t>	Subtracting the mean makes variance and covariance calculation easier by simplifying their equations. The variance and co-variance values are not affected by the mean value.</a:t>
            </a:r>
            <a:endParaRPr/>
          </a:p>
        </p:txBody>
      </p:sp>
      <p:cxnSp>
        <p:nvCxnSpPr>
          <p:cNvPr id="379" name="Google Shape;379;p44"/>
          <p:cNvCxnSpPr/>
          <p:nvPr/>
        </p:nvCxnSpPr>
        <p:spPr>
          <a:xfrm>
            <a:off x="2895600" y="2667000"/>
            <a:ext cx="152400" cy="0"/>
          </a:xfrm>
          <a:prstGeom prst="straightConnector1">
            <a:avLst/>
          </a:prstGeom>
          <a:noFill/>
          <a:ln cap="flat" cmpd="sng" w="9525">
            <a:solidFill>
              <a:schemeClr val="dk1"/>
            </a:solidFill>
            <a:prstDash val="solid"/>
            <a:miter lim="800000"/>
            <a:headEnd len="med" w="med" type="none"/>
            <a:tailEnd len="med" w="med" type="none"/>
          </a:ln>
        </p:spPr>
      </p:cxnSp>
      <p:cxnSp>
        <p:nvCxnSpPr>
          <p:cNvPr id="380" name="Google Shape;380;p44"/>
          <p:cNvCxnSpPr/>
          <p:nvPr/>
        </p:nvCxnSpPr>
        <p:spPr>
          <a:xfrm>
            <a:off x="7848600" y="2667000"/>
            <a:ext cx="228600" cy="0"/>
          </a:xfrm>
          <a:prstGeom prst="straightConnector1">
            <a:avLst/>
          </a:prstGeom>
          <a:noFill/>
          <a:ln cap="flat" cmpd="sng" w="9525">
            <a:solidFill>
              <a:schemeClr val="dk1"/>
            </a:solidFill>
            <a:prstDash val="solid"/>
            <a:miter lim="800000"/>
            <a:headEnd len="med" w="med" type="none"/>
            <a:tailEnd len="med" w="med" type="none"/>
          </a:ln>
        </p:spPr>
      </p:cxnSp>
      <p:sp>
        <p:nvSpPr>
          <p:cNvPr id="381" name="Google Shape;381;p44"/>
          <p:cNvSpPr txBox="1"/>
          <p:nvPr/>
        </p:nvSpPr>
        <p:spPr>
          <a:xfrm>
            <a:off x="566737" y="5486400"/>
            <a:ext cx="86106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FF"/>
              </a:buClr>
              <a:buSzPts val="1800"/>
              <a:buFont typeface="Arial"/>
              <a:buNone/>
            </a:pPr>
            <a:r>
              <a:rPr b="0" i="0" lang="en-US" sz="1800" u="none">
                <a:solidFill>
                  <a:srgbClr val="0066FF"/>
                </a:solidFill>
                <a:latin typeface="Arial"/>
                <a:ea typeface="Arial"/>
                <a:cs typeface="Arial"/>
                <a:sym typeface="Arial"/>
              </a:rPr>
              <a:t>http://www.iro.umontreal.ca/~pift6080/H09/documents/papers/pca_tutorial.pdf</a:t>
            </a:r>
            <a:endParaRPr/>
          </a:p>
        </p:txBody>
      </p:sp>
      <p:sp>
        <p:nvSpPr>
          <p:cNvPr id="382" name="Google Shape;382;p44"/>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383" name="Google Shape;383;p44"/>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45"/>
          <p:cNvSpPr txBox="1"/>
          <p:nvPr>
            <p:ph type="title"/>
          </p:nvPr>
        </p:nvSpPr>
        <p:spPr>
          <a:xfrm>
            <a:off x="457200" y="0"/>
            <a:ext cx="8229600" cy="1143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Verdana"/>
              <a:buNone/>
            </a:pPr>
            <a:r>
              <a:rPr b="0" i="0" lang="en-US" sz="3200" u="none">
                <a:solidFill>
                  <a:schemeClr val="dk2"/>
                </a:solidFill>
                <a:latin typeface="Verdana"/>
                <a:ea typeface="Verdana"/>
                <a:cs typeface="Verdana"/>
                <a:sym typeface="Verdana"/>
              </a:rPr>
              <a:t>PCA Example </a:t>
            </a:r>
            <a:br>
              <a:rPr b="0" i="0" lang="en-US" sz="3200" u="none">
                <a:solidFill>
                  <a:schemeClr val="dk2"/>
                </a:solidFill>
                <a:latin typeface="Verdana"/>
                <a:ea typeface="Verdana"/>
                <a:cs typeface="Verdana"/>
                <a:sym typeface="Verdana"/>
              </a:rPr>
            </a:br>
            <a:r>
              <a:rPr b="0" i="0" lang="en-US" sz="3200" u="none">
                <a:solidFill>
                  <a:schemeClr val="dk2"/>
                </a:solidFill>
                <a:latin typeface="Verdana"/>
                <a:ea typeface="Verdana"/>
                <a:cs typeface="Verdana"/>
                <a:sym typeface="Verdana"/>
              </a:rPr>
              <a:t>–STEP 1</a:t>
            </a:r>
            <a:endParaRPr/>
          </a:p>
        </p:txBody>
      </p:sp>
      <p:sp>
        <p:nvSpPr>
          <p:cNvPr id="389" name="Google Shape;389;p45"/>
          <p:cNvSpPr txBox="1"/>
          <p:nvPr>
            <p:ph idx="1" type="body"/>
          </p:nvPr>
        </p:nvSpPr>
        <p:spPr>
          <a:xfrm>
            <a:off x="566737" y="1752600"/>
            <a:ext cx="8001000" cy="42672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sz="3000">
              <a:solidFill>
                <a:schemeClr val="dk1"/>
              </a:solidFill>
              <a:latin typeface="Verdana"/>
              <a:ea typeface="Verdana"/>
              <a:cs typeface="Verdana"/>
              <a:sym typeface="Verdana"/>
            </a:endParaRPr>
          </a:p>
        </p:txBody>
      </p:sp>
      <p:cxnSp>
        <p:nvCxnSpPr>
          <p:cNvPr id="390" name="Google Shape;390;p45"/>
          <p:cNvCxnSpPr/>
          <p:nvPr/>
        </p:nvCxnSpPr>
        <p:spPr>
          <a:xfrm>
            <a:off x="2895600" y="2667000"/>
            <a:ext cx="152400" cy="0"/>
          </a:xfrm>
          <a:prstGeom prst="straightConnector1">
            <a:avLst/>
          </a:prstGeom>
          <a:noFill/>
          <a:ln cap="flat" cmpd="sng" w="9525">
            <a:solidFill>
              <a:schemeClr val="dk1"/>
            </a:solidFill>
            <a:prstDash val="solid"/>
            <a:miter lim="800000"/>
            <a:headEnd len="med" w="med" type="none"/>
            <a:tailEnd len="med" w="med" type="none"/>
          </a:ln>
        </p:spPr>
      </p:cxnSp>
      <p:cxnSp>
        <p:nvCxnSpPr>
          <p:cNvPr id="391" name="Google Shape;391;p45"/>
          <p:cNvCxnSpPr/>
          <p:nvPr/>
        </p:nvCxnSpPr>
        <p:spPr>
          <a:xfrm>
            <a:off x="7848600" y="2667000"/>
            <a:ext cx="228600" cy="0"/>
          </a:xfrm>
          <a:prstGeom prst="straightConnector1">
            <a:avLst/>
          </a:prstGeom>
          <a:noFill/>
          <a:ln cap="flat" cmpd="sng" w="9525">
            <a:solidFill>
              <a:schemeClr val="dk1"/>
            </a:solidFill>
            <a:prstDash val="solid"/>
            <a:miter lim="800000"/>
            <a:headEnd len="med" w="med" type="none"/>
            <a:tailEnd len="med" w="med" type="none"/>
          </a:ln>
        </p:spPr>
      </p:cxnSp>
      <p:pic>
        <p:nvPicPr>
          <p:cNvPr id="392" name="Google Shape;392;p45"/>
          <p:cNvPicPr preferRelativeResize="0"/>
          <p:nvPr/>
        </p:nvPicPr>
        <p:blipFill rotWithShape="1">
          <a:blip r:embed="rId3">
            <a:alphaModFix/>
          </a:blip>
          <a:srcRect b="0" l="0" r="0" t="0"/>
          <a:stretch/>
        </p:blipFill>
        <p:spPr>
          <a:xfrm>
            <a:off x="3492500" y="0"/>
            <a:ext cx="5626100" cy="6858000"/>
          </a:xfrm>
          <a:prstGeom prst="rect">
            <a:avLst/>
          </a:prstGeom>
          <a:noFill/>
          <a:ln>
            <a:noFill/>
          </a:ln>
        </p:spPr>
      </p:pic>
      <p:sp>
        <p:nvSpPr>
          <p:cNvPr id="393" name="Google Shape;393;p45"/>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394" name="Google Shape;394;p45"/>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46"/>
          <p:cNvSpPr txBox="1"/>
          <p:nvPr>
            <p:ph type="title"/>
          </p:nvPr>
        </p:nvSpPr>
        <p:spPr>
          <a:xfrm>
            <a:off x="457200" y="-152400"/>
            <a:ext cx="8229600" cy="1143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Verdana"/>
              <a:buNone/>
            </a:pPr>
            <a:r>
              <a:rPr b="0" i="0" lang="en-US" sz="3600" u="none">
                <a:solidFill>
                  <a:schemeClr val="dk2"/>
                </a:solidFill>
                <a:latin typeface="Verdana"/>
                <a:ea typeface="Verdana"/>
                <a:cs typeface="Verdana"/>
                <a:sym typeface="Verdana"/>
              </a:rPr>
              <a:t>PCA Example –STEP 2</a:t>
            </a:r>
            <a:endParaRPr/>
          </a:p>
        </p:txBody>
      </p:sp>
      <p:sp>
        <p:nvSpPr>
          <p:cNvPr id="400" name="Google Shape;400;p46"/>
          <p:cNvSpPr txBox="1"/>
          <p:nvPr>
            <p:ph idx="1" type="body"/>
          </p:nvPr>
        </p:nvSpPr>
        <p:spPr>
          <a:xfrm>
            <a:off x="457200" y="1722437"/>
            <a:ext cx="8229600" cy="4525962"/>
          </a:xfrm>
          <a:prstGeom prst="rect">
            <a:avLst/>
          </a:prstGeom>
          <a:noFill/>
          <a:ln>
            <a:noFill/>
          </a:ln>
        </p:spPr>
        <p:txBody>
          <a:bodyPr anchorCtr="0" anchor="t" bIns="45700" lIns="91425" spcFirstLastPara="1" rIns="91425" wrap="square" tIns="45700">
            <a:noAutofit/>
          </a:bodyPr>
          <a:lstStyle/>
          <a:p>
            <a:pPr indent="-469900" lvl="0" marL="469900" rtl="0" algn="l">
              <a:lnSpc>
                <a:spcPct val="100000"/>
              </a:lnSpc>
              <a:spcBef>
                <a:spcPts val="0"/>
              </a:spcBef>
              <a:spcAft>
                <a:spcPts val="0"/>
              </a:spcAft>
              <a:buClr>
                <a:schemeClr val="accent2"/>
              </a:buClr>
              <a:buSzPts val="2800"/>
              <a:buFont typeface="Noto Sans Symbols"/>
              <a:buChar char="□"/>
            </a:pPr>
            <a:r>
              <a:rPr b="0" i="0" lang="en-US" sz="2800" u="none">
                <a:solidFill>
                  <a:srgbClr val="0066FF"/>
                </a:solidFill>
                <a:latin typeface="Verdana"/>
                <a:ea typeface="Verdana"/>
                <a:cs typeface="Verdana"/>
                <a:sym typeface="Verdana"/>
              </a:rPr>
              <a:t>Calculate the covariance matrix</a:t>
            </a:r>
            <a:endParaRPr/>
          </a:p>
          <a:p>
            <a:pPr indent="-469900" lvl="0" marL="469900" rtl="0" algn="l">
              <a:lnSpc>
                <a:spcPct val="100000"/>
              </a:lnSpc>
              <a:spcBef>
                <a:spcPts val="560"/>
              </a:spcBef>
              <a:spcAft>
                <a:spcPts val="0"/>
              </a:spcAft>
              <a:buSzPts val="2800"/>
              <a:buNone/>
            </a:pPr>
            <a:r>
              <a:rPr b="0" i="0" lang="en-US" sz="2800" u="none">
                <a:solidFill>
                  <a:srgbClr val="0066FF"/>
                </a:solidFill>
                <a:latin typeface="Verdana"/>
                <a:ea typeface="Verdana"/>
                <a:cs typeface="Verdana"/>
                <a:sym typeface="Verdana"/>
              </a:rPr>
              <a:t>	</a:t>
            </a:r>
            <a:endParaRPr/>
          </a:p>
          <a:p>
            <a:pPr indent="-469900" lvl="0" marL="469900" rtl="0" algn="l">
              <a:lnSpc>
                <a:spcPct val="100000"/>
              </a:lnSpc>
              <a:spcBef>
                <a:spcPts val="560"/>
              </a:spcBef>
              <a:spcAft>
                <a:spcPts val="0"/>
              </a:spcAft>
              <a:buSzPts val="2800"/>
              <a:buNone/>
            </a:pPr>
            <a:r>
              <a:t/>
            </a:r>
            <a:endParaRPr b="0" i="0" sz="2800" u="none">
              <a:solidFill>
                <a:schemeClr val="dk1"/>
              </a:solidFill>
              <a:latin typeface="Verdana"/>
              <a:ea typeface="Verdana"/>
              <a:cs typeface="Verdana"/>
              <a:sym typeface="Verdana"/>
            </a:endParaRPr>
          </a:p>
          <a:p>
            <a:pPr indent="-469900" lvl="0" marL="469900" rtl="0" algn="l">
              <a:lnSpc>
                <a:spcPct val="100000"/>
              </a:lnSpc>
              <a:spcBef>
                <a:spcPts val="560"/>
              </a:spcBef>
              <a:spcAft>
                <a:spcPts val="0"/>
              </a:spcAft>
              <a:buClr>
                <a:schemeClr val="accent2"/>
              </a:buClr>
              <a:buSzPts val="2800"/>
              <a:buFont typeface="Noto Sans Symbols"/>
              <a:buChar char="□"/>
            </a:pPr>
            <a:r>
              <a:rPr b="0" i="0" lang="en-US" sz="2800" u="none">
                <a:solidFill>
                  <a:schemeClr val="dk1"/>
                </a:solidFill>
                <a:latin typeface="Verdana"/>
                <a:ea typeface="Verdana"/>
                <a:cs typeface="Verdana"/>
                <a:sym typeface="Verdana"/>
              </a:rPr>
              <a:t>since the non-diagonal elements in this covariance matrix are positive, we should expect that both the x and y variable increase together.</a:t>
            </a:r>
            <a:endParaRPr/>
          </a:p>
          <a:p>
            <a:pPr indent="-292100" lvl="0" marL="469900" rtl="0" algn="l">
              <a:spcBef>
                <a:spcPts val="560"/>
              </a:spcBef>
              <a:spcAft>
                <a:spcPts val="0"/>
              </a:spcAft>
              <a:buSzPts val="2800"/>
              <a:buNone/>
            </a:pPr>
            <a:r>
              <a:t/>
            </a:r>
            <a:endParaRPr b="0" i="0" sz="2800" u="none">
              <a:solidFill>
                <a:schemeClr val="dk1"/>
              </a:solidFill>
              <a:latin typeface="Verdana"/>
              <a:ea typeface="Verdana"/>
              <a:cs typeface="Verdana"/>
              <a:sym typeface="Verdana"/>
            </a:endParaRPr>
          </a:p>
        </p:txBody>
      </p:sp>
      <p:pic>
        <p:nvPicPr>
          <p:cNvPr id="401" name="Google Shape;401;p46"/>
          <p:cNvPicPr preferRelativeResize="0"/>
          <p:nvPr/>
        </p:nvPicPr>
        <p:blipFill rotWithShape="1">
          <a:blip r:embed="rId3">
            <a:alphaModFix/>
          </a:blip>
          <a:srcRect b="0" l="0" r="0" t="0"/>
          <a:stretch/>
        </p:blipFill>
        <p:spPr>
          <a:xfrm>
            <a:off x="2133600" y="2286000"/>
            <a:ext cx="4889500" cy="914400"/>
          </a:xfrm>
          <a:prstGeom prst="rect">
            <a:avLst/>
          </a:prstGeom>
          <a:noFill/>
          <a:ln>
            <a:noFill/>
          </a:ln>
        </p:spPr>
      </p:pic>
      <p:sp>
        <p:nvSpPr>
          <p:cNvPr id="402" name="Google Shape;402;p46"/>
          <p:cNvSpPr txBox="1"/>
          <p:nvPr/>
        </p:nvSpPr>
        <p:spPr>
          <a:xfrm>
            <a:off x="566737" y="5486400"/>
            <a:ext cx="86106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FF"/>
              </a:buClr>
              <a:buSzPts val="1800"/>
              <a:buFont typeface="Arial"/>
              <a:buNone/>
            </a:pPr>
            <a:r>
              <a:rPr b="0" i="0" lang="en-US" sz="1800" u="none">
                <a:solidFill>
                  <a:srgbClr val="0066FF"/>
                </a:solidFill>
                <a:latin typeface="Arial"/>
                <a:ea typeface="Arial"/>
                <a:cs typeface="Arial"/>
                <a:sym typeface="Arial"/>
              </a:rPr>
              <a:t>http://www.iro.umontreal.ca/~pift6080/H09/documents/papers/pca_tutorial.pdf</a:t>
            </a:r>
            <a:endParaRPr/>
          </a:p>
        </p:txBody>
      </p:sp>
      <p:sp>
        <p:nvSpPr>
          <p:cNvPr id="403" name="Google Shape;403;p46"/>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404" name="Google Shape;404;p46"/>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47"/>
          <p:cNvSpPr txBox="1"/>
          <p:nvPr>
            <p:ph type="title"/>
          </p:nvPr>
        </p:nvSpPr>
        <p:spPr>
          <a:xfrm>
            <a:off x="457200" y="-76200"/>
            <a:ext cx="8229600" cy="1143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Verdana"/>
              <a:buNone/>
            </a:pPr>
            <a:r>
              <a:rPr b="0" i="0" lang="en-US" sz="3600" u="none">
                <a:solidFill>
                  <a:schemeClr val="dk2"/>
                </a:solidFill>
                <a:latin typeface="Verdana"/>
                <a:ea typeface="Verdana"/>
                <a:cs typeface="Verdana"/>
                <a:sym typeface="Verdana"/>
              </a:rPr>
              <a:t>PCA Example –STEP 3</a:t>
            </a:r>
            <a:endParaRPr/>
          </a:p>
        </p:txBody>
      </p:sp>
      <p:sp>
        <p:nvSpPr>
          <p:cNvPr id="410" name="Google Shape;410;p47"/>
          <p:cNvSpPr txBox="1"/>
          <p:nvPr>
            <p:ph idx="1" type="body"/>
          </p:nvPr>
        </p:nvSpPr>
        <p:spPr>
          <a:xfrm>
            <a:off x="566737" y="1752600"/>
            <a:ext cx="8001000" cy="4267200"/>
          </a:xfrm>
          <a:prstGeom prst="rect">
            <a:avLst/>
          </a:prstGeom>
          <a:noFill/>
          <a:ln>
            <a:noFill/>
          </a:ln>
        </p:spPr>
        <p:txBody>
          <a:bodyPr anchorCtr="0" anchor="t" bIns="45700" lIns="91425" spcFirstLastPara="1" rIns="91425" wrap="square" tIns="45700">
            <a:noAutofit/>
          </a:bodyPr>
          <a:lstStyle/>
          <a:p>
            <a:pPr indent="-469900" lvl="0" marL="469900" rtl="0" algn="l">
              <a:lnSpc>
                <a:spcPct val="100000"/>
              </a:lnSpc>
              <a:spcBef>
                <a:spcPts val="0"/>
              </a:spcBef>
              <a:spcAft>
                <a:spcPts val="0"/>
              </a:spcAft>
              <a:buClr>
                <a:schemeClr val="accent2"/>
              </a:buClr>
              <a:buSzPts val="3000"/>
              <a:buFont typeface="Noto Sans Symbols"/>
              <a:buChar char="□"/>
            </a:pPr>
            <a:r>
              <a:rPr b="0" i="0" lang="en-US" sz="3000" u="none">
                <a:solidFill>
                  <a:srgbClr val="0066FF"/>
                </a:solidFill>
                <a:latin typeface="Verdana"/>
                <a:ea typeface="Verdana"/>
                <a:cs typeface="Verdana"/>
                <a:sym typeface="Verdana"/>
              </a:rPr>
              <a:t>Calculate the eigenvectors and eigenvalues of the covariance matrix</a:t>
            </a:r>
            <a:endParaRPr/>
          </a:p>
          <a:p>
            <a:pPr indent="-469900" lvl="0" marL="469900" rtl="0" algn="l">
              <a:lnSpc>
                <a:spcPct val="100000"/>
              </a:lnSpc>
              <a:spcBef>
                <a:spcPts val="600"/>
              </a:spcBef>
              <a:spcAft>
                <a:spcPts val="0"/>
              </a:spcAft>
              <a:buSzPts val="3000"/>
              <a:buNone/>
            </a:pPr>
            <a:r>
              <a:rPr b="0" i="0" lang="en-US" sz="3000" u="none">
                <a:solidFill>
                  <a:schemeClr val="dk1"/>
                </a:solidFill>
                <a:latin typeface="Verdana"/>
                <a:ea typeface="Verdana"/>
                <a:cs typeface="Verdana"/>
                <a:sym typeface="Verdana"/>
              </a:rPr>
              <a:t>				</a:t>
            </a:r>
            <a:endParaRPr/>
          </a:p>
        </p:txBody>
      </p:sp>
      <p:pic>
        <p:nvPicPr>
          <p:cNvPr id="411" name="Google Shape;411;p47"/>
          <p:cNvPicPr preferRelativeResize="0"/>
          <p:nvPr/>
        </p:nvPicPr>
        <p:blipFill rotWithShape="1">
          <a:blip r:embed="rId3">
            <a:alphaModFix/>
          </a:blip>
          <a:srcRect b="0" l="0" r="0" t="0"/>
          <a:stretch/>
        </p:blipFill>
        <p:spPr>
          <a:xfrm>
            <a:off x="1112837" y="2971800"/>
            <a:ext cx="6908800" cy="2232025"/>
          </a:xfrm>
          <a:prstGeom prst="rect">
            <a:avLst/>
          </a:prstGeom>
          <a:noFill/>
          <a:ln>
            <a:noFill/>
          </a:ln>
        </p:spPr>
      </p:pic>
      <p:sp>
        <p:nvSpPr>
          <p:cNvPr id="412" name="Google Shape;412;p47"/>
          <p:cNvSpPr txBox="1"/>
          <p:nvPr/>
        </p:nvSpPr>
        <p:spPr>
          <a:xfrm>
            <a:off x="566737" y="5486400"/>
            <a:ext cx="86106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FF"/>
              </a:buClr>
              <a:buSzPts val="1800"/>
              <a:buFont typeface="Arial"/>
              <a:buNone/>
            </a:pPr>
            <a:r>
              <a:rPr b="0" i="0" lang="en-US" sz="1800" u="none">
                <a:solidFill>
                  <a:srgbClr val="0066FF"/>
                </a:solidFill>
                <a:latin typeface="Arial"/>
                <a:ea typeface="Arial"/>
                <a:cs typeface="Arial"/>
                <a:sym typeface="Arial"/>
              </a:rPr>
              <a:t>http://www.iro.umontreal.ca/~pift6080/H09/documents/papers/pca_tutorial.pdf</a:t>
            </a:r>
            <a:endParaRPr/>
          </a:p>
        </p:txBody>
      </p:sp>
      <p:sp>
        <p:nvSpPr>
          <p:cNvPr id="413" name="Google Shape;413;p47"/>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414" name="Google Shape;414;p47"/>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48"/>
          <p:cNvSpPr txBox="1"/>
          <p:nvPr>
            <p:ph type="title"/>
          </p:nvPr>
        </p:nvSpPr>
        <p:spPr>
          <a:xfrm>
            <a:off x="457200" y="-76200"/>
            <a:ext cx="8229600" cy="1143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Verdana"/>
              <a:buNone/>
            </a:pPr>
            <a:r>
              <a:rPr b="0" i="0" lang="en-US" sz="3600" u="none">
                <a:solidFill>
                  <a:schemeClr val="dk2"/>
                </a:solidFill>
                <a:latin typeface="Verdana"/>
                <a:ea typeface="Verdana"/>
                <a:cs typeface="Verdana"/>
                <a:sym typeface="Verdana"/>
              </a:rPr>
              <a:t>PCA Example –STEP 3</a:t>
            </a:r>
            <a:endParaRPr/>
          </a:p>
        </p:txBody>
      </p:sp>
      <p:sp>
        <p:nvSpPr>
          <p:cNvPr id="420" name="Google Shape;420;p48"/>
          <p:cNvSpPr txBox="1"/>
          <p:nvPr/>
        </p:nvSpPr>
        <p:spPr>
          <a:xfrm>
            <a:off x="6019800" y="1554162"/>
            <a:ext cx="2895600" cy="4770437"/>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600"/>
              <a:buFont typeface="Arial"/>
              <a:buChar char="•"/>
            </a:pPr>
            <a:r>
              <a:rPr b="0" i="0" lang="en-US" sz="1600" u="none">
                <a:solidFill>
                  <a:schemeClr val="dk1"/>
                </a:solidFill>
                <a:latin typeface="Arial"/>
                <a:ea typeface="Arial"/>
                <a:cs typeface="Arial"/>
                <a:sym typeface="Arial"/>
              </a:rPr>
              <a:t>eigenvectors are plotted as diagonal dotted lines on the plot. </a:t>
            </a:r>
            <a:endParaRPr/>
          </a:p>
          <a:p>
            <a:pPr indent="-285750" lvl="0" marL="285750" marR="0" rtl="0" algn="l">
              <a:lnSpc>
                <a:spcPct val="100000"/>
              </a:lnSpc>
              <a:spcBef>
                <a:spcPts val="0"/>
              </a:spcBef>
              <a:spcAft>
                <a:spcPts val="0"/>
              </a:spcAft>
              <a:buClr>
                <a:srgbClr val="0066FF"/>
              </a:buClr>
              <a:buSzPts val="1600"/>
              <a:buFont typeface="Arial"/>
              <a:buChar char="•"/>
            </a:pPr>
            <a:r>
              <a:rPr b="0" i="0" lang="en-US" sz="1600" u="none">
                <a:solidFill>
                  <a:srgbClr val="0066FF"/>
                </a:solidFill>
                <a:latin typeface="Arial"/>
                <a:ea typeface="Arial"/>
                <a:cs typeface="Arial"/>
                <a:sym typeface="Arial"/>
              </a:rPr>
              <a:t>Note they are perpendicular to each other.</a:t>
            </a:r>
            <a:r>
              <a:rPr b="0" i="0" lang="en-US" sz="1600" u="none">
                <a:solidFill>
                  <a:schemeClr val="dk1"/>
                </a:solidFill>
                <a:latin typeface="Arial"/>
                <a:ea typeface="Arial"/>
                <a:cs typeface="Arial"/>
                <a:sym typeface="Arial"/>
              </a:rPr>
              <a:t> </a:t>
            </a:r>
            <a:endParaRPr/>
          </a:p>
          <a:p>
            <a:pPr indent="-285750" lvl="0" marL="285750" marR="0" rtl="0" algn="l">
              <a:lnSpc>
                <a:spcPct val="100000"/>
              </a:lnSpc>
              <a:spcBef>
                <a:spcPts val="0"/>
              </a:spcBef>
              <a:spcAft>
                <a:spcPts val="0"/>
              </a:spcAft>
              <a:buClr>
                <a:schemeClr val="dk1"/>
              </a:buClr>
              <a:buSzPts val="1600"/>
              <a:buFont typeface="Arial"/>
              <a:buChar char="•"/>
            </a:pPr>
            <a:r>
              <a:rPr b="0" i="0" lang="en-US" sz="1600" u="none">
                <a:solidFill>
                  <a:schemeClr val="dk1"/>
                </a:solidFill>
                <a:latin typeface="Arial"/>
                <a:ea typeface="Arial"/>
                <a:cs typeface="Arial"/>
                <a:sym typeface="Arial"/>
              </a:rPr>
              <a:t>Note one of the eigenvectors goes through the middle of the points, like drawing a line of best fit. </a:t>
            </a:r>
            <a:endParaRPr/>
          </a:p>
          <a:p>
            <a:pPr indent="-285750" lvl="0" marL="285750" marR="0" rtl="0" algn="l">
              <a:lnSpc>
                <a:spcPct val="100000"/>
              </a:lnSpc>
              <a:spcBef>
                <a:spcPts val="0"/>
              </a:spcBef>
              <a:spcAft>
                <a:spcPts val="0"/>
              </a:spcAft>
              <a:buClr>
                <a:srgbClr val="0066FF"/>
              </a:buClr>
              <a:buSzPts val="1600"/>
              <a:buFont typeface="Arial"/>
              <a:buChar char="•"/>
            </a:pPr>
            <a:r>
              <a:rPr b="0" i="0" lang="en-US" sz="1600" u="none">
                <a:solidFill>
                  <a:srgbClr val="0066FF"/>
                </a:solidFill>
                <a:latin typeface="Arial"/>
                <a:ea typeface="Arial"/>
                <a:cs typeface="Arial"/>
                <a:sym typeface="Arial"/>
              </a:rPr>
              <a:t>The second eigenvector gives us the other, less important, pattern in the data, that all the points follow the main line, but are off to the side of the main line by some amount.</a:t>
            </a:r>
            <a:endParaRPr/>
          </a:p>
        </p:txBody>
      </p:sp>
      <p:sp>
        <p:nvSpPr>
          <p:cNvPr id="421" name="Google Shape;421;p48"/>
          <p:cNvSpPr txBox="1"/>
          <p:nvPr/>
        </p:nvSpPr>
        <p:spPr>
          <a:xfrm>
            <a:off x="266700" y="6207125"/>
            <a:ext cx="5448300" cy="2762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FF"/>
              </a:buClr>
              <a:buSzPts val="1200"/>
              <a:buFont typeface="Arial"/>
              <a:buNone/>
            </a:pPr>
            <a:r>
              <a:rPr b="0" i="0" lang="en-US" sz="1200" u="none">
                <a:solidFill>
                  <a:srgbClr val="0066FF"/>
                </a:solidFill>
                <a:latin typeface="Arial"/>
                <a:ea typeface="Arial"/>
                <a:cs typeface="Arial"/>
                <a:sym typeface="Arial"/>
              </a:rPr>
              <a:t>http://www.iro.umontreal.ca/~pift6080/H09/documents/papers/pca_tutorial.pdf</a:t>
            </a:r>
            <a:endParaRPr/>
          </a:p>
        </p:txBody>
      </p:sp>
      <p:pic>
        <p:nvPicPr>
          <p:cNvPr id="422" name="Google Shape;422;p48"/>
          <p:cNvPicPr preferRelativeResize="0"/>
          <p:nvPr/>
        </p:nvPicPr>
        <p:blipFill rotWithShape="1">
          <a:blip r:embed="rId3">
            <a:alphaModFix/>
          </a:blip>
          <a:srcRect b="0" l="0" r="0" t="0"/>
          <a:stretch/>
        </p:blipFill>
        <p:spPr>
          <a:xfrm>
            <a:off x="304800" y="1822450"/>
            <a:ext cx="5226050" cy="4273550"/>
          </a:xfrm>
          <a:prstGeom prst="rect">
            <a:avLst/>
          </a:prstGeom>
          <a:noFill/>
          <a:ln>
            <a:noFill/>
          </a:ln>
        </p:spPr>
      </p:pic>
      <p:sp>
        <p:nvSpPr>
          <p:cNvPr id="423" name="Google Shape;423;p48"/>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424" name="Google Shape;424;p48"/>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49"/>
          <p:cNvSpPr txBox="1"/>
          <p:nvPr>
            <p:ph type="title"/>
          </p:nvPr>
        </p:nvSpPr>
        <p:spPr>
          <a:xfrm>
            <a:off x="457200" y="0"/>
            <a:ext cx="8229600" cy="1143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Verdana"/>
              <a:buNone/>
            </a:pPr>
            <a:r>
              <a:rPr b="0" i="0" lang="en-US" sz="3600" u="none">
                <a:solidFill>
                  <a:schemeClr val="dk2"/>
                </a:solidFill>
                <a:latin typeface="Verdana"/>
                <a:ea typeface="Verdana"/>
                <a:cs typeface="Verdana"/>
                <a:sym typeface="Verdana"/>
              </a:rPr>
              <a:t>PCA Example –STEP 4</a:t>
            </a:r>
            <a:endParaRPr/>
          </a:p>
        </p:txBody>
      </p:sp>
      <p:sp>
        <p:nvSpPr>
          <p:cNvPr id="430" name="Google Shape;430;p49"/>
          <p:cNvSpPr txBox="1"/>
          <p:nvPr>
            <p:ph idx="1" type="body"/>
          </p:nvPr>
        </p:nvSpPr>
        <p:spPr>
          <a:xfrm>
            <a:off x="457200" y="1752600"/>
            <a:ext cx="8229600" cy="4495800"/>
          </a:xfrm>
          <a:prstGeom prst="rect">
            <a:avLst/>
          </a:prstGeom>
          <a:noFill/>
          <a:ln>
            <a:noFill/>
          </a:ln>
        </p:spPr>
        <p:txBody>
          <a:bodyPr anchorCtr="0" anchor="t" bIns="45700" lIns="91425" spcFirstLastPara="1" rIns="91425" wrap="square" tIns="45700">
            <a:noAutofit/>
          </a:bodyPr>
          <a:lstStyle/>
          <a:p>
            <a:pPr indent="-469900" lvl="0" marL="469900" rtl="0" algn="l">
              <a:lnSpc>
                <a:spcPct val="80000"/>
              </a:lnSpc>
              <a:spcBef>
                <a:spcPts val="0"/>
              </a:spcBef>
              <a:spcAft>
                <a:spcPts val="0"/>
              </a:spcAft>
              <a:buClr>
                <a:schemeClr val="accent2"/>
              </a:buClr>
              <a:buSzPts val="2400"/>
              <a:buFont typeface="Noto Sans Symbols"/>
              <a:buChar char="□"/>
            </a:pPr>
            <a:r>
              <a:rPr b="0" i="0" lang="en-US" sz="2400" u="none">
                <a:solidFill>
                  <a:srgbClr val="0066FF"/>
                </a:solidFill>
                <a:latin typeface="Verdana"/>
                <a:ea typeface="Verdana"/>
                <a:cs typeface="Verdana"/>
                <a:sym typeface="Verdana"/>
              </a:rPr>
              <a:t>Reduce dimensionality and form </a:t>
            </a:r>
            <a:r>
              <a:rPr b="0" i="1" lang="en-US" sz="2400" u="none">
                <a:solidFill>
                  <a:srgbClr val="0066FF"/>
                </a:solidFill>
                <a:latin typeface="Verdana"/>
                <a:ea typeface="Verdana"/>
                <a:cs typeface="Verdana"/>
                <a:sym typeface="Verdana"/>
              </a:rPr>
              <a:t>feature vector</a:t>
            </a:r>
            <a:endParaRPr/>
          </a:p>
          <a:p>
            <a:pPr indent="-469900" lvl="0" marL="469900" rtl="0" algn="l">
              <a:lnSpc>
                <a:spcPct val="80000"/>
              </a:lnSpc>
              <a:spcBef>
                <a:spcPts val="480"/>
              </a:spcBef>
              <a:spcAft>
                <a:spcPts val="0"/>
              </a:spcAft>
              <a:buSzPts val="2400"/>
              <a:buNone/>
            </a:pPr>
            <a:r>
              <a:rPr b="0" i="0" lang="en-US" sz="2400" u="none">
                <a:solidFill>
                  <a:srgbClr val="0066FF"/>
                </a:solidFill>
                <a:latin typeface="Verdana"/>
                <a:ea typeface="Verdana"/>
                <a:cs typeface="Verdana"/>
                <a:sym typeface="Verdana"/>
              </a:rPr>
              <a:t>	</a:t>
            </a:r>
            <a:r>
              <a:rPr b="0" i="0" lang="en-US" sz="2400" u="none">
                <a:solidFill>
                  <a:schemeClr val="dk1"/>
                </a:solidFill>
                <a:latin typeface="Verdana"/>
                <a:ea typeface="Verdana"/>
                <a:cs typeface="Verdana"/>
                <a:sym typeface="Verdana"/>
              </a:rPr>
              <a:t>the eigenvector with the </a:t>
            </a:r>
            <a:r>
              <a:rPr b="0" i="1" lang="en-US" sz="2400" u="none">
                <a:solidFill>
                  <a:schemeClr val="dk1"/>
                </a:solidFill>
                <a:latin typeface="Verdana"/>
                <a:ea typeface="Verdana"/>
                <a:cs typeface="Verdana"/>
                <a:sym typeface="Verdana"/>
              </a:rPr>
              <a:t>highest </a:t>
            </a:r>
            <a:r>
              <a:rPr b="0" i="0" lang="en-US" sz="2400" u="none">
                <a:solidFill>
                  <a:schemeClr val="dk1"/>
                </a:solidFill>
                <a:latin typeface="Verdana"/>
                <a:ea typeface="Verdana"/>
                <a:cs typeface="Verdana"/>
                <a:sym typeface="Verdana"/>
              </a:rPr>
              <a:t>eigenvalue is the </a:t>
            </a:r>
            <a:r>
              <a:rPr b="0" i="1" lang="en-US" sz="2400" u="none">
                <a:solidFill>
                  <a:schemeClr val="dk1"/>
                </a:solidFill>
                <a:latin typeface="Verdana"/>
                <a:ea typeface="Verdana"/>
                <a:cs typeface="Verdana"/>
                <a:sym typeface="Verdana"/>
              </a:rPr>
              <a:t>principle component </a:t>
            </a:r>
            <a:r>
              <a:rPr b="0" i="0" lang="en-US" sz="2400" u="none">
                <a:solidFill>
                  <a:schemeClr val="dk1"/>
                </a:solidFill>
                <a:latin typeface="Verdana"/>
                <a:ea typeface="Verdana"/>
                <a:cs typeface="Verdana"/>
                <a:sym typeface="Verdana"/>
              </a:rPr>
              <a:t>of the data set.</a:t>
            </a:r>
            <a:endParaRPr/>
          </a:p>
          <a:p>
            <a:pPr indent="-469900" lvl="0" marL="469900" rtl="0" algn="l">
              <a:lnSpc>
                <a:spcPct val="80000"/>
              </a:lnSpc>
              <a:spcBef>
                <a:spcPts val="480"/>
              </a:spcBef>
              <a:spcAft>
                <a:spcPts val="0"/>
              </a:spcAft>
              <a:buSzPts val="2400"/>
              <a:buNone/>
            </a:pPr>
            <a:r>
              <a:t/>
            </a:r>
            <a:endParaRPr b="0" i="0" sz="2400" u="none">
              <a:solidFill>
                <a:schemeClr val="dk1"/>
              </a:solidFill>
              <a:latin typeface="Verdana"/>
              <a:ea typeface="Verdana"/>
              <a:cs typeface="Verdana"/>
              <a:sym typeface="Verdana"/>
            </a:endParaRPr>
          </a:p>
          <a:p>
            <a:pPr indent="-469900" lvl="0" marL="469900" rtl="0" algn="l">
              <a:lnSpc>
                <a:spcPct val="80000"/>
              </a:lnSpc>
              <a:spcBef>
                <a:spcPts val="480"/>
              </a:spcBef>
              <a:spcAft>
                <a:spcPts val="0"/>
              </a:spcAft>
              <a:buSzPts val="2400"/>
              <a:buNone/>
            </a:pPr>
            <a:r>
              <a:rPr b="0" i="0" lang="en-US" sz="2400" u="none">
                <a:solidFill>
                  <a:schemeClr val="dk1"/>
                </a:solidFill>
                <a:latin typeface="Verdana"/>
                <a:ea typeface="Verdana"/>
                <a:cs typeface="Verdana"/>
                <a:sym typeface="Verdana"/>
              </a:rPr>
              <a:t>	In our example, the eigenvector with the largest eigenvalue was the one that pointed down the middle of the data. </a:t>
            </a:r>
            <a:endParaRPr/>
          </a:p>
          <a:p>
            <a:pPr indent="-469900" lvl="0" marL="469900" rtl="0" algn="l">
              <a:lnSpc>
                <a:spcPct val="80000"/>
              </a:lnSpc>
              <a:spcBef>
                <a:spcPts val="480"/>
              </a:spcBef>
              <a:spcAft>
                <a:spcPts val="0"/>
              </a:spcAft>
              <a:buSzPts val="2400"/>
              <a:buNone/>
            </a:pPr>
            <a:r>
              <a:t/>
            </a:r>
            <a:endParaRPr b="0" i="0" sz="2400" u="none">
              <a:solidFill>
                <a:schemeClr val="dk1"/>
              </a:solidFill>
              <a:latin typeface="Verdana"/>
              <a:ea typeface="Verdana"/>
              <a:cs typeface="Verdana"/>
              <a:sym typeface="Verdana"/>
            </a:endParaRPr>
          </a:p>
          <a:p>
            <a:pPr indent="-469900" lvl="0" marL="469900" rtl="0" algn="l">
              <a:lnSpc>
                <a:spcPct val="80000"/>
              </a:lnSpc>
              <a:spcBef>
                <a:spcPts val="480"/>
              </a:spcBef>
              <a:spcAft>
                <a:spcPts val="0"/>
              </a:spcAft>
              <a:buSzPts val="2400"/>
              <a:buNone/>
            </a:pPr>
            <a:r>
              <a:rPr b="0" i="0" lang="en-US" sz="2400" u="none">
                <a:solidFill>
                  <a:schemeClr val="dk1"/>
                </a:solidFill>
                <a:latin typeface="Verdana"/>
                <a:ea typeface="Verdana"/>
                <a:cs typeface="Verdana"/>
                <a:sym typeface="Verdana"/>
              </a:rPr>
              <a:t>	Once eigenvectors are found from the covariance matrix, the next step is to </a:t>
            </a:r>
            <a:r>
              <a:rPr b="0" i="0" lang="en-US" sz="2400" u="none">
                <a:solidFill>
                  <a:srgbClr val="0066FF"/>
                </a:solidFill>
                <a:latin typeface="Verdana"/>
                <a:ea typeface="Verdana"/>
                <a:cs typeface="Verdana"/>
                <a:sym typeface="Verdana"/>
              </a:rPr>
              <a:t>order them by eigenvalue</a:t>
            </a:r>
            <a:r>
              <a:rPr b="0" i="0" lang="en-US" sz="2400" u="none">
                <a:solidFill>
                  <a:schemeClr val="dk1"/>
                </a:solidFill>
                <a:latin typeface="Verdana"/>
                <a:ea typeface="Verdana"/>
                <a:cs typeface="Verdana"/>
                <a:sym typeface="Verdana"/>
              </a:rPr>
              <a:t>, highest to lowest. This gives you the components in order of significance. </a:t>
            </a:r>
            <a:endParaRPr/>
          </a:p>
          <a:p>
            <a:pPr indent="-469900" lvl="0" marL="469900" rtl="0" algn="l">
              <a:lnSpc>
                <a:spcPct val="80000"/>
              </a:lnSpc>
              <a:spcBef>
                <a:spcPts val="480"/>
              </a:spcBef>
              <a:spcAft>
                <a:spcPts val="0"/>
              </a:spcAft>
              <a:buSzPts val="2400"/>
              <a:buNone/>
            </a:pPr>
            <a:r>
              <a:t/>
            </a:r>
            <a:endParaRPr b="0" i="0" sz="2400" u="none">
              <a:solidFill>
                <a:schemeClr val="dk1"/>
              </a:solidFill>
              <a:latin typeface="Verdana"/>
              <a:ea typeface="Verdana"/>
              <a:cs typeface="Verdana"/>
              <a:sym typeface="Verdana"/>
            </a:endParaRPr>
          </a:p>
          <a:p>
            <a:pPr indent="-469900" lvl="0" marL="469900" rtl="0" algn="l">
              <a:lnSpc>
                <a:spcPct val="80000"/>
              </a:lnSpc>
              <a:spcBef>
                <a:spcPts val="480"/>
              </a:spcBef>
              <a:spcAft>
                <a:spcPts val="0"/>
              </a:spcAft>
              <a:buSzPts val="2400"/>
              <a:buNone/>
            </a:pPr>
            <a:r>
              <a:rPr b="0" i="0" lang="en-US" sz="2400" u="none">
                <a:solidFill>
                  <a:schemeClr val="dk1"/>
                </a:solidFill>
                <a:latin typeface="Verdana"/>
                <a:ea typeface="Verdana"/>
                <a:cs typeface="Verdana"/>
                <a:sym typeface="Verdana"/>
              </a:rPr>
              <a:t>	</a:t>
            </a:r>
            <a:endParaRPr/>
          </a:p>
        </p:txBody>
      </p:sp>
      <p:sp>
        <p:nvSpPr>
          <p:cNvPr id="431" name="Google Shape;431;p49"/>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432" name="Google Shape;432;p49"/>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50"/>
          <p:cNvSpPr txBox="1"/>
          <p:nvPr>
            <p:ph type="title"/>
          </p:nvPr>
        </p:nvSpPr>
        <p:spPr>
          <a:xfrm>
            <a:off x="457200" y="76200"/>
            <a:ext cx="8229600" cy="1143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Verdana"/>
              <a:buNone/>
            </a:pPr>
            <a:r>
              <a:rPr b="0" i="0" lang="en-US" sz="3600" u="none">
                <a:solidFill>
                  <a:schemeClr val="dk2"/>
                </a:solidFill>
                <a:latin typeface="Verdana"/>
                <a:ea typeface="Verdana"/>
                <a:cs typeface="Verdana"/>
                <a:sym typeface="Verdana"/>
              </a:rPr>
              <a:t>PCA Example –STEP 4</a:t>
            </a:r>
            <a:endParaRPr/>
          </a:p>
        </p:txBody>
      </p:sp>
      <p:sp>
        <p:nvSpPr>
          <p:cNvPr id="438" name="Google Shape;438;p50"/>
          <p:cNvSpPr txBox="1"/>
          <p:nvPr>
            <p:ph idx="1" type="body"/>
          </p:nvPr>
        </p:nvSpPr>
        <p:spPr>
          <a:xfrm>
            <a:off x="457200" y="1981200"/>
            <a:ext cx="8229600" cy="5181600"/>
          </a:xfrm>
          <a:prstGeom prst="rect">
            <a:avLst/>
          </a:prstGeom>
          <a:noFill/>
          <a:ln>
            <a:noFill/>
          </a:ln>
        </p:spPr>
        <p:txBody>
          <a:bodyPr anchorCtr="0" anchor="t" bIns="45700" lIns="91425" spcFirstLastPara="1" rIns="91425" wrap="square" tIns="45700">
            <a:noAutofit/>
          </a:bodyPr>
          <a:lstStyle/>
          <a:p>
            <a:pPr indent="-469900" lvl="0" marL="469900" rtl="0" algn="l">
              <a:lnSpc>
                <a:spcPct val="90000"/>
              </a:lnSpc>
              <a:spcBef>
                <a:spcPts val="0"/>
              </a:spcBef>
              <a:spcAft>
                <a:spcPts val="0"/>
              </a:spcAft>
              <a:buSzPts val="2400"/>
              <a:buNone/>
            </a:pPr>
            <a:r>
              <a:rPr b="0" i="0" lang="en-US" sz="2400" u="none">
                <a:solidFill>
                  <a:schemeClr val="dk1"/>
                </a:solidFill>
                <a:latin typeface="Verdana"/>
                <a:ea typeface="Verdana"/>
                <a:cs typeface="Verdana"/>
                <a:sym typeface="Verdana"/>
              </a:rPr>
              <a:t>	Now, if you like, you can decide to </a:t>
            </a:r>
            <a:r>
              <a:rPr b="0" i="1" lang="en-US" sz="2400" u="none">
                <a:solidFill>
                  <a:srgbClr val="0066FF"/>
                </a:solidFill>
                <a:latin typeface="Verdana"/>
                <a:ea typeface="Verdana"/>
                <a:cs typeface="Verdana"/>
                <a:sym typeface="Verdana"/>
              </a:rPr>
              <a:t>ignore </a:t>
            </a:r>
            <a:r>
              <a:rPr b="0" i="0" lang="en-US" sz="2400" u="none">
                <a:solidFill>
                  <a:srgbClr val="0066FF"/>
                </a:solidFill>
                <a:latin typeface="Verdana"/>
                <a:ea typeface="Verdana"/>
                <a:cs typeface="Verdana"/>
                <a:sym typeface="Verdana"/>
              </a:rPr>
              <a:t>the components of lesser significance</a:t>
            </a:r>
            <a:r>
              <a:rPr b="0" i="0" lang="en-US" sz="2400" u="none">
                <a:solidFill>
                  <a:schemeClr val="dk1"/>
                </a:solidFill>
                <a:latin typeface="Verdana"/>
                <a:ea typeface="Verdana"/>
                <a:cs typeface="Verdana"/>
                <a:sym typeface="Verdana"/>
              </a:rPr>
              <a:t>. </a:t>
            </a:r>
            <a:endParaRPr/>
          </a:p>
          <a:p>
            <a:pPr indent="-469900" lvl="0" marL="469900" rtl="0" algn="l">
              <a:lnSpc>
                <a:spcPct val="90000"/>
              </a:lnSpc>
              <a:spcBef>
                <a:spcPts val="480"/>
              </a:spcBef>
              <a:spcAft>
                <a:spcPts val="0"/>
              </a:spcAft>
              <a:buSzPts val="2400"/>
              <a:buNone/>
            </a:pPr>
            <a:r>
              <a:t/>
            </a:r>
            <a:endParaRPr b="0" i="0" sz="2400" u="none">
              <a:solidFill>
                <a:schemeClr val="dk1"/>
              </a:solidFill>
              <a:latin typeface="Verdana"/>
              <a:ea typeface="Verdana"/>
              <a:cs typeface="Verdana"/>
              <a:sym typeface="Verdana"/>
            </a:endParaRPr>
          </a:p>
          <a:p>
            <a:pPr indent="-469900" lvl="0" marL="469900" rtl="0" algn="l">
              <a:lnSpc>
                <a:spcPct val="90000"/>
              </a:lnSpc>
              <a:spcBef>
                <a:spcPts val="480"/>
              </a:spcBef>
              <a:spcAft>
                <a:spcPts val="0"/>
              </a:spcAft>
              <a:buSzPts val="2400"/>
              <a:buNone/>
            </a:pPr>
            <a:r>
              <a:rPr b="0" i="0" lang="en-US" sz="2400" u="none">
                <a:solidFill>
                  <a:schemeClr val="dk1"/>
                </a:solidFill>
                <a:latin typeface="Verdana"/>
                <a:ea typeface="Verdana"/>
                <a:cs typeface="Verdana"/>
                <a:sym typeface="Verdana"/>
              </a:rPr>
              <a:t>	You do </a:t>
            </a:r>
            <a:r>
              <a:rPr b="0" i="0" lang="en-US" sz="2400" u="none">
                <a:solidFill>
                  <a:srgbClr val="0066FF"/>
                </a:solidFill>
                <a:latin typeface="Verdana"/>
                <a:ea typeface="Verdana"/>
                <a:cs typeface="Verdana"/>
                <a:sym typeface="Verdana"/>
              </a:rPr>
              <a:t>lose some information</a:t>
            </a:r>
            <a:r>
              <a:rPr b="0" i="0" lang="en-US" sz="2400" u="none">
                <a:solidFill>
                  <a:schemeClr val="dk1"/>
                </a:solidFill>
                <a:latin typeface="Verdana"/>
                <a:ea typeface="Verdana"/>
                <a:cs typeface="Verdana"/>
                <a:sym typeface="Verdana"/>
              </a:rPr>
              <a:t>, but if the eigenvalues are small, you don’t lose much</a:t>
            </a:r>
            <a:endParaRPr/>
          </a:p>
          <a:p>
            <a:pPr indent="-469900" lvl="0" marL="469900" rtl="0" algn="l">
              <a:lnSpc>
                <a:spcPct val="90000"/>
              </a:lnSpc>
              <a:spcBef>
                <a:spcPts val="480"/>
              </a:spcBef>
              <a:spcAft>
                <a:spcPts val="0"/>
              </a:spcAft>
              <a:buSzPts val="2400"/>
              <a:buNone/>
            </a:pPr>
            <a:r>
              <a:t/>
            </a:r>
            <a:endParaRPr b="0" i="0" sz="2400" u="none">
              <a:solidFill>
                <a:schemeClr val="dk1"/>
              </a:solidFill>
              <a:latin typeface="Verdana"/>
              <a:ea typeface="Verdana"/>
              <a:cs typeface="Verdana"/>
              <a:sym typeface="Verdana"/>
            </a:endParaRPr>
          </a:p>
          <a:p>
            <a:pPr indent="-469900" lvl="0" marL="469900" rtl="0" algn="l">
              <a:lnSpc>
                <a:spcPct val="90000"/>
              </a:lnSpc>
              <a:spcBef>
                <a:spcPts val="560"/>
              </a:spcBef>
              <a:spcAft>
                <a:spcPts val="0"/>
              </a:spcAft>
              <a:buClr>
                <a:schemeClr val="accent2"/>
              </a:buClr>
              <a:buSzPts val="2800"/>
              <a:buFont typeface="Noto Sans Symbols"/>
              <a:buChar char="□"/>
            </a:pPr>
            <a:r>
              <a:rPr b="0" i="0" lang="en-US" sz="2800" u="none">
                <a:solidFill>
                  <a:srgbClr val="0066FF"/>
                </a:solidFill>
                <a:latin typeface="Verdana"/>
                <a:ea typeface="Verdana"/>
                <a:cs typeface="Verdana"/>
                <a:sym typeface="Verdana"/>
              </a:rPr>
              <a:t>n</a:t>
            </a:r>
            <a:r>
              <a:rPr b="0" i="0" lang="en-US" sz="2800" u="none">
                <a:solidFill>
                  <a:schemeClr val="dk1"/>
                </a:solidFill>
                <a:latin typeface="Verdana"/>
                <a:ea typeface="Verdana"/>
                <a:cs typeface="Verdana"/>
                <a:sym typeface="Verdana"/>
              </a:rPr>
              <a:t> dimensions in your data </a:t>
            </a:r>
            <a:endParaRPr/>
          </a:p>
          <a:p>
            <a:pPr indent="-469900" lvl="0" marL="469900" rtl="0" algn="l">
              <a:lnSpc>
                <a:spcPct val="90000"/>
              </a:lnSpc>
              <a:spcBef>
                <a:spcPts val="560"/>
              </a:spcBef>
              <a:spcAft>
                <a:spcPts val="0"/>
              </a:spcAft>
              <a:buClr>
                <a:schemeClr val="accent2"/>
              </a:buClr>
              <a:buSzPts val="2800"/>
              <a:buFont typeface="Noto Sans Symbols"/>
              <a:buChar char="□"/>
            </a:pPr>
            <a:r>
              <a:rPr b="0" i="0" lang="en-US" sz="2800" u="none">
                <a:solidFill>
                  <a:schemeClr val="dk1"/>
                </a:solidFill>
                <a:latin typeface="Verdana"/>
                <a:ea typeface="Verdana"/>
                <a:cs typeface="Verdana"/>
                <a:sym typeface="Verdana"/>
              </a:rPr>
              <a:t>calculate</a:t>
            </a:r>
            <a:r>
              <a:rPr b="0" i="0" lang="en-US" sz="2800" u="none">
                <a:solidFill>
                  <a:srgbClr val="0066FF"/>
                </a:solidFill>
                <a:latin typeface="Verdana"/>
                <a:ea typeface="Verdana"/>
                <a:cs typeface="Verdana"/>
                <a:sym typeface="Verdana"/>
              </a:rPr>
              <a:t> n</a:t>
            </a:r>
            <a:r>
              <a:rPr b="0" i="0" lang="en-US" sz="2800" u="none">
                <a:solidFill>
                  <a:schemeClr val="dk1"/>
                </a:solidFill>
                <a:latin typeface="Verdana"/>
                <a:ea typeface="Verdana"/>
                <a:cs typeface="Verdana"/>
                <a:sym typeface="Verdana"/>
              </a:rPr>
              <a:t> eigenvectors and eigenvalues</a:t>
            </a:r>
            <a:endParaRPr/>
          </a:p>
          <a:p>
            <a:pPr indent="-469900" lvl="0" marL="469900" rtl="0" algn="l">
              <a:lnSpc>
                <a:spcPct val="90000"/>
              </a:lnSpc>
              <a:spcBef>
                <a:spcPts val="560"/>
              </a:spcBef>
              <a:spcAft>
                <a:spcPts val="0"/>
              </a:spcAft>
              <a:buClr>
                <a:schemeClr val="accent2"/>
              </a:buClr>
              <a:buSzPts val="2800"/>
              <a:buFont typeface="Noto Sans Symbols"/>
              <a:buChar char="□"/>
            </a:pPr>
            <a:r>
              <a:rPr b="0" i="0" lang="en-US" sz="2800" u="none">
                <a:solidFill>
                  <a:schemeClr val="dk1"/>
                </a:solidFill>
                <a:latin typeface="Verdana"/>
                <a:ea typeface="Verdana"/>
                <a:cs typeface="Verdana"/>
                <a:sym typeface="Verdana"/>
              </a:rPr>
              <a:t>choose only the first </a:t>
            </a:r>
            <a:r>
              <a:rPr b="0" i="0" lang="en-US" sz="2800" u="none">
                <a:solidFill>
                  <a:srgbClr val="0066FF"/>
                </a:solidFill>
                <a:latin typeface="Verdana"/>
                <a:ea typeface="Verdana"/>
                <a:cs typeface="Verdana"/>
                <a:sym typeface="Verdana"/>
              </a:rPr>
              <a:t>p</a:t>
            </a:r>
            <a:r>
              <a:rPr b="0" i="0" lang="en-US" sz="2800" u="none">
                <a:solidFill>
                  <a:schemeClr val="dk1"/>
                </a:solidFill>
                <a:latin typeface="Verdana"/>
                <a:ea typeface="Verdana"/>
                <a:cs typeface="Verdana"/>
                <a:sym typeface="Verdana"/>
              </a:rPr>
              <a:t> eigenvectors</a:t>
            </a:r>
            <a:endParaRPr/>
          </a:p>
          <a:p>
            <a:pPr indent="-469900" lvl="0" marL="469900" rtl="0" algn="l">
              <a:lnSpc>
                <a:spcPct val="90000"/>
              </a:lnSpc>
              <a:spcBef>
                <a:spcPts val="560"/>
              </a:spcBef>
              <a:spcAft>
                <a:spcPts val="0"/>
              </a:spcAft>
              <a:buClr>
                <a:schemeClr val="accent2"/>
              </a:buClr>
              <a:buSzPts val="2800"/>
              <a:buFont typeface="Noto Sans Symbols"/>
              <a:buChar char="□"/>
            </a:pPr>
            <a:r>
              <a:rPr b="0" i="0" lang="en-US" sz="2800" u="none">
                <a:solidFill>
                  <a:schemeClr val="dk1"/>
                </a:solidFill>
                <a:latin typeface="Verdana"/>
                <a:ea typeface="Verdana"/>
                <a:cs typeface="Verdana"/>
                <a:sym typeface="Verdana"/>
              </a:rPr>
              <a:t>final data set has only </a:t>
            </a:r>
            <a:r>
              <a:rPr b="0" i="0" lang="en-US" sz="2800" u="none">
                <a:solidFill>
                  <a:srgbClr val="0066FF"/>
                </a:solidFill>
                <a:latin typeface="Verdana"/>
                <a:ea typeface="Verdana"/>
                <a:cs typeface="Verdana"/>
                <a:sym typeface="Verdana"/>
              </a:rPr>
              <a:t>p</a:t>
            </a:r>
            <a:r>
              <a:rPr b="0" i="0" lang="en-US" sz="2800" u="none">
                <a:solidFill>
                  <a:schemeClr val="dk1"/>
                </a:solidFill>
                <a:latin typeface="Verdana"/>
                <a:ea typeface="Verdana"/>
                <a:cs typeface="Verdana"/>
                <a:sym typeface="Verdana"/>
              </a:rPr>
              <a:t> dimensions.</a:t>
            </a:r>
            <a:endParaRPr/>
          </a:p>
          <a:p>
            <a:pPr indent="-292100" lvl="0" marL="469900" rtl="0" algn="l">
              <a:spcBef>
                <a:spcPts val="560"/>
              </a:spcBef>
              <a:spcAft>
                <a:spcPts val="0"/>
              </a:spcAft>
              <a:buSzPts val="2800"/>
              <a:buNone/>
            </a:pPr>
            <a:r>
              <a:t/>
            </a:r>
            <a:endParaRPr b="0" i="0" sz="2800" u="none">
              <a:solidFill>
                <a:schemeClr val="dk1"/>
              </a:solidFill>
              <a:latin typeface="Verdana"/>
              <a:ea typeface="Verdana"/>
              <a:cs typeface="Verdana"/>
              <a:sym typeface="Verdana"/>
            </a:endParaRPr>
          </a:p>
        </p:txBody>
      </p:sp>
      <p:sp>
        <p:nvSpPr>
          <p:cNvPr id="439" name="Google Shape;439;p50"/>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440" name="Google Shape;440;p50"/>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51"/>
          <p:cNvSpPr txBox="1"/>
          <p:nvPr>
            <p:ph type="title"/>
          </p:nvPr>
        </p:nvSpPr>
        <p:spPr>
          <a:xfrm>
            <a:off x="457200" y="-152400"/>
            <a:ext cx="8229600" cy="1143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Verdana"/>
              <a:buNone/>
            </a:pPr>
            <a:r>
              <a:rPr b="0" i="0" lang="en-US" sz="3600" u="none">
                <a:solidFill>
                  <a:schemeClr val="dk2"/>
                </a:solidFill>
                <a:latin typeface="Verdana"/>
                <a:ea typeface="Verdana"/>
                <a:cs typeface="Verdana"/>
                <a:sym typeface="Verdana"/>
              </a:rPr>
              <a:t>PCA Example –STEP 4</a:t>
            </a:r>
            <a:endParaRPr/>
          </a:p>
        </p:txBody>
      </p:sp>
      <p:sp>
        <p:nvSpPr>
          <p:cNvPr id="446" name="Google Shape;446;p51"/>
          <p:cNvSpPr txBox="1"/>
          <p:nvPr>
            <p:ph idx="1" type="body"/>
          </p:nvPr>
        </p:nvSpPr>
        <p:spPr>
          <a:xfrm>
            <a:off x="457200" y="1828800"/>
            <a:ext cx="8229600" cy="5181600"/>
          </a:xfrm>
          <a:prstGeom prst="rect">
            <a:avLst/>
          </a:prstGeom>
          <a:noFill/>
          <a:ln>
            <a:noFill/>
          </a:ln>
        </p:spPr>
        <p:txBody>
          <a:bodyPr anchorCtr="0" anchor="t" bIns="45700" lIns="91425" spcFirstLastPara="1" rIns="91425" wrap="square" tIns="45700">
            <a:noAutofit/>
          </a:bodyPr>
          <a:lstStyle/>
          <a:p>
            <a:pPr indent="-469900" lvl="0" marL="469900" rtl="0" algn="l">
              <a:lnSpc>
                <a:spcPct val="90000"/>
              </a:lnSpc>
              <a:spcBef>
                <a:spcPts val="0"/>
              </a:spcBef>
              <a:spcAft>
                <a:spcPts val="0"/>
              </a:spcAft>
              <a:buClr>
                <a:schemeClr val="accent2"/>
              </a:buClr>
              <a:buSzPts val="2800"/>
              <a:buFont typeface="Noto Sans Symbols"/>
              <a:buChar char="□"/>
            </a:pPr>
            <a:r>
              <a:rPr b="0" i="0" lang="en-US" sz="2800" u="none">
                <a:solidFill>
                  <a:srgbClr val="0066FF"/>
                </a:solidFill>
                <a:latin typeface="Verdana"/>
                <a:ea typeface="Verdana"/>
                <a:cs typeface="Verdana"/>
                <a:sym typeface="Verdana"/>
              </a:rPr>
              <a:t>Feature Vector</a:t>
            </a:r>
            <a:endParaRPr/>
          </a:p>
          <a:p>
            <a:pPr indent="-469900" lvl="0" marL="469900" rtl="0" algn="l">
              <a:lnSpc>
                <a:spcPct val="90000"/>
              </a:lnSpc>
              <a:spcBef>
                <a:spcPts val="560"/>
              </a:spcBef>
              <a:spcAft>
                <a:spcPts val="0"/>
              </a:spcAft>
              <a:buSzPts val="2800"/>
              <a:buNone/>
            </a:pPr>
            <a:r>
              <a:rPr b="0" i="0" lang="en-US" sz="2800" u="none">
                <a:solidFill>
                  <a:schemeClr val="dk1"/>
                </a:solidFill>
                <a:latin typeface="Verdana"/>
                <a:ea typeface="Verdana"/>
                <a:cs typeface="Verdana"/>
                <a:sym typeface="Verdana"/>
              </a:rPr>
              <a:t>		</a:t>
            </a:r>
            <a:r>
              <a:rPr b="0" i="0" lang="en-US" sz="2000" u="none">
                <a:solidFill>
                  <a:schemeClr val="dk1"/>
                </a:solidFill>
                <a:latin typeface="Verdana"/>
                <a:ea typeface="Verdana"/>
                <a:cs typeface="Verdana"/>
                <a:sym typeface="Verdana"/>
              </a:rPr>
              <a:t>FeatureVector = (eig</a:t>
            </a:r>
            <a:r>
              <a:rPr b="0" baseline="-25000" i="0" lang="en-US" sz="2000" u="none">
                <a:solidFill>
                  <a:schemeClr val="dk1"/>
                </a:solidFill>
                <a:latin typeface="Verdana"/>
                <a:ea typeface="Verdana"/>
                <a:cs typeface="Verdana"/>
                <a:sym typeface="Verdana"/>
              </a:rPr>
              <a:t>1</a:t>
            </a:r>
            <a:r>
              <a:rPr b="0" i="0" lang="en-US" sz="2000" u="none">
                <a:solidFill>
                  <a:schemeClr val="dk1"/>
                </a:solidFill>
                <a:latin typeface="Verdana"/>
                <a:ea typeface="Verdana"/>
                <a:cs typeface="Verdana"/>
                <a:sym typeface="Verdana"/>
              </a:rPr>
              <a:t> eig</a:t>
            </a:r>
            <a:r>
              <a:rPr b="0" baseline="-25000" i="0" lang="en-US" sz="2000" u="none">
                <a:solidFill>
                  <a:schemeClr val="dk1"/>
                </a:solidFill>
                <a:latin typeface="Verdana"/>
                <a:ea typeface="Verdana"/>
                <a:cs typeface="Verdana"/>
                <a:sym typeface="Verdana"/>
              </a:rPr>
              <a:t>2</a:t>
            </a:r>
            <a:r>
              <a:rPr b="0" i="0" lang="en-US" sz="2000" u="none">
                <a:solidFill>
                  <a:schemeClr val="dk1"/>
                </a:solidFill>
                <a:latin typeface="Verdana"/>
                <a:ea typeface="Verdana"/>
                <a:cs typeface="Verdana"/>
                <a:sym typeface="Verdana"/>
              </a:rPr>
              <a:t> eig</a:t>
            </a:r>
            <a:r>
              <a:rPr b="0" baseline="-25000" i="0" lang="en-US" sz="2000" u="none">
                <a:solidFill>
                  <a:schemeClr val="dk1"/>
                </a:solidFill>
                <a:latin typeface="Verdana"/>
                <a:ea typeface="Verdana"/>
                <a:cs typeface="Verdana"/>
                <a:sym typeface="Verdana"/>
              </a:rPr>
              <a:t>3 </a:t>
            </a:r>
            <a:r>
              <a:rPr b="0" i="0" lang="en-US" sz="2000" u="none">
                <a:solidFill>
                  <a:schemeClr val="dk1"/>
                </a:solidFill>
                <a:latin typeface="Verdana"/>
                <a:ea typeface="Verdana"/>
                <a:cs typeface="Verdana"/>
                <a:sym typeface="Verdana"/>
              </a:rPr>
              <a:t>… eig</a:t>
            </a:r>
            <a:r>
              <a:rPr b="0" baseline="-25000" i="0" lang="en-US" sz="2000" u="none">
                <a:solidFill>
                  <a:schemeClr val="dk1"/>
                </a:solidFill>
                <a:latin typeface="Verdana"/>
                <a:ea typeface="Verdana"/>
                <a:cs typeface="Verdana"/>
                <a:sym typeface="Verdana"/>
              </a:rPr>
              <a:t>n</a:t>
            </a:r>
            <a:r>
              <a:rPr b="0" i="0" lang="en-US" sz="2000" u="none">
                <a:solidFill>
                  <a:schemeClr val="dk1"/>
                </a:solidFill>
                <a:latin typeface="Verdana"/>
                <a:ea typeface="Verdana"/>
                <a:cs typeface="Verdana"/>
                <a:sym typeface="Verdana"/>
              </a:rPr>
              <a:t>)</a:t>
            </a:r>
            <a:endParaRPr/>
          </a:p>
          <a:p>
            <a:pPr indent="-436562" lvl="1" marL="908050" rtl="0" algn="l">
              <a:lnSpc>
                <a:spcPct val="90000"/>
              </a:lnSpc>
              <a:spcBef>
                <a:spcPts val="320"/>
              </a:spcBef>
              <a:spcAft>
                <a:spcPts val="0"/>
              </a:spcAft>
              <a:buClr>
                <a:schemeClr val="accent2"/>
              </a:buClr>
              <a:buSzPts val="1600"/>
              <a:buFont typeface="Noto Sans Symbols"/>
              <a:buChar char="■"/>
            </a:pPr>
            <a:r>
              <a:rPr b="0" i="0" lang="en-US" sz="1600" u="none">
                <a:solidFill>
                  <a:schemeClr val="dk1"/>
                </a:solidFill>
                <a:latin typeface="Verdana"/>
                <a:ea typeface="Verdana"/>
                <a:cs typeface="Verdana"/>
                <a:sym typeface="Verdana"/>
              </a:rPr>
              <a:t>We can either form a feature vector with both of the eigenvectors:</a:t>
            </a:r>
            <a:endParaRPr/>
          </a:p>
          <a:p>
            <a:pPr indent="-469900" lvl="0" marL="469900" rtl="0" algn="l">
              <a:lnSpc>
                <a:spcPct val="90000"/>
              </a:lnSpc>
              <a:spcBef>
                <a:spcPts val="400"/>
              </a:spcBef>
              <a:spcAft>
                <a:spcPts val="0"/>
              </a:spcAft>
              <a:buSzPts val="2000"/>
              <a:buNone/>
            </a:pPr>
            <a:r>
              <a:rPr b="0" i="0" lang="en-US" sz="2000" u="none">
                <a:solidFill>
                  <a:schemeClr val="dk1"/>
                </a:solidFill>
                <a:latin typeface="Verdana"/>
                <a:ea typeface="Verdana"/>
                <a:cs typeface="Verdana"/>
                <a:sym typeface="Verdana"/>
              </a:rPr>
              <a:t>			</a:t>
            </a:r>
            <a:endParaRPr/>
          </a:p>
          <a:p>
            <a:pPr indent="-342900" lvl="0" marL="469900" rtl="0" algn="l">
              <a:lnSpc>
                <a:spcPct val="90000"/>
              </a:lnSpc>
              <a:spcBef>
                <a:spcPts val="400"/>
              </a:spcBef>
              <a:spcAft>
                <a:spcPts val="0"/>
              </a:spcAft>
              <a:buClr>
                <a:schemeClr val="accent2"/>
              </a:buClr>
              <a:buSzPts val="2000"/>
              <a:buFont typeface="Noto Sans Symbols"/>
              <a:buNone/>
            </a:pPr>
            <a:r>
              <a:t/>
            </a:r>
            <a:endParaRPr b="0" i="0" sz="2000" u="none">
              <a:solidFill>
                <a:schemeClr val="dk1"/>
              </a:solidFill>
              <a:latin typeface="Verdana"/>
              <a:ea typeface="Verdana"/>
              <a:cs typeface="Verdana"/>
              <a:sym typeface="Verdana"/>
            </a:endParaRPr>
          </a:p>
          <a:p>
            <a:pPr indent="-342900" lvl="0" marL="469900" rtl="0" algn="l">
              <a:lnSpc>
                <a:spcPct val="90000"/>
              </a:lnSpc>
              <a:spcBef>
                <a:spcPts val="400"/>
              </a:spcBef>
              <a:spcAft>
                <a:spcPts val="0"/>
              </a:spcAft>
              <a:buClr>
                <a:schemeClr val="accent2"/>
              </a:buClr>
              <a:buSzPts val="2000"/>
              <a:buFont typeface="Noto Sans Symbols"/>
              <a:buNone/>
            </a:pPr>
            <a:r>
              <a:t/>
            </a:r>
            <a:endParaRPr b="0" i="0" sz="2000" u="none">
              <a:solidFill>
                <a:schemeClr val="dk1"/>
              </a:solidFill>
              <a:latin typeface="Verdana"/>
              <a:ea typeface="Verdana"/>
              <a:cs typeface="Verdana"/>
              <a:sym typeface="Verdana"/>
            </a:endParaRPr>
          </a:p>
          <a:p>
            <a:pPr indent="-334962" lvl="1" marL="908050" rtl="0" algn="l">
              <a:lnSpc>
                <a:spcPct val="90000"/>
              </a:lnSpc>
              <a:spcBef>
                <a:spcPts val="320"/>
              </a:spcBef>
              <a:spcAft>
                <a:spcPts val="0"/>
              </a:spcAft>
              <a:buClr>
                <a:schemeClr val="accent2"/>
              </a:buClr>
              <a:buSzPts val="1600"/>
              <a:buFont typeface="Noto Sans Symbols"/>
              <a:buNone/>
            </a:pPr>
            <a:r>
              <a:t/>
            </a:r>
            <a:endParaRPr b="0" i="0" sz="1600" u="none">
              <a:solidFill>
                <a:schemeClr val="dk1"/>
              </a:solidFill>
              <a:latin typeface="Verdana"/>
              <a:ea typeface="Verdana"/>
              <a:cs typeface="Verdana"/>
              <a:sym typeface="Verdana"/>
            </a:endParaRPr>
          </a:p>
          <a:p>
            <a:pPr indent="-436562" lvl="1" marL="908050" rtl="0" algn="l">
              <a:lnSpc>
                <a:spcPct val="90000"/>
              </a:lnSpc>
              <a:spcBef>
                <a:spcPts val="320"/>
              </a:spcBef>
              <a:spcAft>
                <a:spcPts val="0"/>
              </a:spcAft>
              <a:buClr>
                <a:schemeClr val="accent2"/>
              </a:buClr>
              <a:buSzPts val="1600"/>
              <a:buFont typeface="Noto Sans Symbols"/>
              <a:buChar char="■"/>
            </a:pPr>
            <a:r>
              <a:rPr b="0" i="0" lang="en-US" sz="1600" u="none">
                <a:solidFill>
                  <a:schemeClr val="dk1"/>
                </a:solidFill>
                <a:latin typeface="Verdana"/>
                <a:ea typeface="Verdana"/>
                <a:cs typeface="Verdana"/>
                <a:sym typeface="Verdana"/>
              </a:rPr>
              <a:t>or, we can choose to leave out the smaller, less significant component and only have a single column:</a:t>
            </a:r>
            <a:endParaRPr/>
          </a:p>
          <a:p>
            <a:pPr indent="-469900" lvl="0" marL="469900" rtl="0" algn="l">
              <a:lnSpc>
                <a:spcPct val="90000"/>
              </a:lnSpc>
              <a:spcBef>
                <a:spcPts val="400"/>
              </a:spcBef>
              <a:spcAft>
                <a:spcPts val="0"/>
              </a:spcAft>
              <a:buSzPts val="2000"/>
              <a:buNone/>
            </a:pPr>
            <a:r>
              <a:rPr b="0" i="0" lang="en-US" sz="2000" u="none">
                <a:solidFill>
                  <a:schemeClr val="dk1"/>
                </a:solidFill>
                <a:latin typeface="Verdana"/>
                <a:ea typeface="Verdana"/>
                <a:cs typeface="Verdana"/>
                <a:sym typeface="Verdana"/>
              </a:rPr>
              <a:t>	     		</a:t>
            </a:r>
            <a:endParaRPr/>
          </a:p>
        </p:txBody>
      </p:sp>
      <p:pic>
        <p:nvPicPr>
          <p:cNvPr id="447" name="Google Shape;447;p51"/>
          <p:cNvPicPr preferRelativeResize="0"/>
          <p:nvPr/>
        </p:nvPicPr>
        <p:blipFill rotWithShape="1">
          <a:blip r:embed="rId3">
            <a:alphaModFix/>
          </a:blip>
          <a:srcRect b="0" l="0" r="0" t="0"/>
          <a:stretch/>
        </p:blipFill>
        <p:spPr>
          <a:xfrm>
            <a:off x="2362200" y="3044825"/>
            <a:ext cx="4540250" cy="990600"/>
          </a:xfrm>
          <a:prstGeom prst="rect">
            <a:avLst/>
          </a:prstGeom>
          <a:noFill/>
          <a:ln>
            <a:noFill/>
          </a:ln>
        </p:spPr>
      </p:pic>
      <p:pic>
        <p:nvPicPr>
          <p:cNvPr id="448" name="Google Shape;448;p51"/>
          <p:cNvPicPr preferRelativeResize="0"/>
          <p:nvPr/>
        </p:nvPicPr>
        <p:blipFill rotWithShape="1">
          <a:blip r:embed="rId4">
            <a:alphaModFix/>
          </a:blip>
          <a:srcRect b="0" l="0" r="0" t="0"/>
          <a:stretch/>
        </p:blipFill>
        <p:spPr>
          <a:xfrm>
            <a:off x="3200400" y="5029200"/>
            <a:ext cx="2736850" cy="1023937"/>
          </a:xfrm>
          <a:prstGeom prst="rect">
            <a:avLst/>
          </a:prstGeom>
          <a:noFill/>
          <a:ln>
            <a:noFill/>
          </a:ln>
        </p:spPr>
      </p:pic>
      <p:sp>
        <p:nvSpPr>
          <p:cNvPr id="449" name="Google Shape;449;p51"/>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450" name="Google Shape;450;p51"/>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52"/>
          <p:cNvSpPr txBox="1"/>
          <p:nvPr>
            <p:ph type="title"/>
          </p:nvPr>
        </p:nvSpPr>
        <p:spPr>
          <a:xfrm>
            <a:off x="457200" y="-76200"/>
            <a:ext cx="8229600" cy="1143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Verdana"/>
              <a:buNone/>
            </a:pPr>
            <a:r>
              <a:rPr b="0" i="0" lang="en-US" sz="3600" u="none">
                <a:solidFill>
                  <a:schemeClr val="dk2"/>
                </a:solidFill>
                <a:latin typeface="Verdana"/>
                <a:ea typeface="Verdana"/>
                <a:cs typeface="Verdana"/>
                <a:sym typeface="Verdana"/>
              </a:rPr>
              <a:t>PCA Example –STEP 5</a:t>
            </a:r>
            <a:endParaRPr/>
          </a:p>
        </p:txBody>
      </p:sp>
      <p:sp>
        <p:nvSpPr>
          <p:cNvPr id="456" name="Google Shape;456;p52"/>
          <p:cNvSpPr txBox="1"/>
          <p:nvPr>
            <p:ph idx="1" type="body"/>
          </p:nvPr>
        </p:nvSpPr>
        <p:spPr>
          <a:xfrm>
            <a:off x="457200" y="1752600"/>
            <a:ext cx="8229600" cy="5181600"/>
          </a:xfrm>
          <a:prstGeom prst="rect">
            <a:avLst/>
          </a:prstGeom>
          <a:noFill/>
          <a:ln>
            <a:noFill/>
          </a:ln>
        </p:spPr>
        <p:txBody>
          <a:bodyPr anchorCtr="0" anchor="t" bIns="45700" lIns="91425" spcFirstLastPara="1" rIns="91425" wrap="square" tIns="45700">
            <a:noAutofit/>
          </a:bodyPr>
          <a:lstStyle/>
          <a:p>
            <a:pPr indent="-469900" lvl="0" marL="469900" rtl="0" algn="l">
              <a:lnSpc>
                <a:spcPct val="100000"/>
              </a:lnSpc>
              <a:spcBef>
                <a:spcPts val="0"/>
              </a:spcBef>
              <a:spcAft>
                <a:spcPts val="0"/>
              </a:spcAft>
              <a:buClr>
                <a:schemeClr val="accent2"/>
              </a:buClr>
              <a:buSzPts val="2800"/>
              <a:buFont typeface="Noto Sans Symbols"/>
              <a:buChar char="□"/>
            </a:pPr>
            <a:r>
              <a:rPr b="0" i="0" lang="en-US" sz="2800" u="none">
                <a:solidFill>
                  <a:srgbClr val="0066FF"/>
                </a:solidFill>
                <a:latin typeface="Verdana"/>
                <a:ea typeface="Verdana"/>
                <a:cs typeface="Verdana"/>
                <a:sym typeface="Verdana"/>
              </a:rPr>
              <a:t>Deriving the new data</a:t>
            </a:r>
            <a:endParaRPr/>
          </a:p>
          <a:p>
            <a:pPr indent="-469900" lvl="0" marL="469900" rtl="0" algn="l">
              <a:lnSpc>
                <a:spcPct val="100000"/>
              </a:lnSpc>
              <a:spcBef>
                <a:spcPts val="560"/>
              </a:spcBef>
              <a:spcAft>
                <a:spcPts val="0"/>
              </a:spcAft>
              <a:buSzPts val="2800"/>
              <a:buNone/>
            </a:pPr>
            <a:r>
              <a:rPr b="0" i="0" lang="en-US" sz="2800" u="none">
                <a:solidFill>
                  <a:schemeClr val="dk1"/>
                </a:solidFill>
                <a:latin typeface="Verdana"/>
                <a:ea typeface="Verdana"/>
                <a:cs typeface="Verdana"/>
                <a:sym typeface="Verdana"/>
              </a:rPr>
              <a:t>	</a:t>
            </a:r>
            <a:r>
              <a:rPr b="1" i="0" lang="en-US" sz="2000" u="none">
                <a:solidFill>
                  <a:schemeClr val="dk1"/>
                </a:solidFill>
                <a:latin typeface="Verdana"/>
                <a:ea typeface="Verdana"/>
                <a:cs typeface="Verdana"/>
                <a:sym typeface="Verdana"/>
              </a:rPr>
              <a:t>FinalData = RowFeatureVector x RowZeroMeanData</a:t>
            </a:r>
            <a:endParaRPr/>
          </a:p>
          <a:p>
            <a:pPr indent="-469900" lvl="0" marL="469900" rtl="0" algn="l">
              <a:lnSpc>
                <a:spcPct val="100000"/>
              </a:lnSpc>
              <a:spcBef>
                <a:spcPts val="480"/>
              </a:spcBef>
              <a:spcAft>
                <a:spcPts val="0"/>
              </a:spcAft>
              <a:buSzPts val="2000"/>
              <a:buNone/>
            </a:pPr>
            <a:r>
              <a:rPr b="0" i="0" lang="en-US" sz="2000" u="none">
                <a:solidFill>
                  <a:schemeClr val="dk1"/>
                </a:solidFill>
                <a:latin typeface="Verdana"/>
                <a:ea typeface="Verdana"/>
                <a:cs typeface="Verdana"/>
                <a:sym typeface="Verdana"/>
              </a:rPr>
              <a:t>	</a:t>
            </a:r>
            <a:r>
              <a:rPr b="0" i="0" lang="en-US" sz="2400" u="none">
                <a:solidFill>
                  <a:srgbClr val="0066FF"/>
                </a:solidFill>
                <a:latin typeface="Verdana"/>
                <a:ea typeface="Verdana"/>
                <a:cs typeface="Verdana"/>
                <a:sym typeface="Verdana"/>
              </a:rPr>
              <a:t>RowFeatureVector</a:t>
            </a:r>
            <a:r>
              <a:rPr b="0" i="0" lang="en-US" sz="2400" u="none">
                <a:solidFill>
                  <a:schemeClr val="dk1"/>
                </a:solidFill>
                <a:latin typeface="Verdana"/>
                <a:ea typeface="Verdana"/>
                <a:cs typeface="Verdana"/>
                <a:sym typeface="Verdana"/>
              </a:rPr>
              <a:t> is the matrix with the eigenvectors in the columns </a:t>
            </a:r>
            <a:r>
              <a:rPr b="0" i="1" lang="en-US" sz="2400" u="none">
                <a:solidFill>
                  <a:schemeClr val="dk1"/>
                </a:solidFill>
                <a:latin typeface="Verdana"/>
                <a:ea typeface="Verdana"/>
                <a:cs typeface="Verdana"/>
                <a:sym typeface="Verdana"/>
              </a:rPr>
              <a:t>transposed </a:t>
            </a:r>
            <a:r>
              <a:rPr b="0" i="0" lang="en-US" sz="2400" u="none">
                <a:solidFill>
                  <a:schemeClr val="dk1"/>
                </a:solidFill>
                <a:latin typeface="Verdana"/>
                <a:ea typeface="Verdana"/>
                <a:cs typeface="Verdana"/>
                <a:sym typeface="Verdana"/>
              </a:rPr>
              <a:t>so that the eigenvectors are now in the rows, with the most significant eigenvector at the top</a:t>
            </a:r>
            <a:endParaRPr/>
          </a:p>
          <a:p>
            <a:pPr indent="-469900" lvl="0" marL="469900" rtl="0" algn="l">
              <a:lnSpc>
                <a:spcPct val="100000"/>
              </a:lnSpc>
              <a:spcBef>
                <a:spcPts val="560"/>
              </a:spcBef>
              <a:spcAft>
                <a:spcPts val="0"/>
              </a:spcAft>
              <a:buSzPts val="2400"/>
              <a:buNone/>
            </a:pPr>
            <a:r>
              <a:rPr b="0" i="0" lang="en-US" sz="2400" u="none">
                <a:solidFill>
                  <a:srgbClr val="0066FF"/>
                </a:solidFill>
                <a:latin typeface="Verdana"/>
                <a:ea typeface="Verdana"/>
                <a:cs typeface="Verdana"/>
                <a:sym typeface="Verdana"/>
              </a:rPr>
              <a:t>	RowZeroMeanData </a:t>
            </a:r>
            <a:r>
              <a:rPr b="0" i="0" lang="en-US" sz="2800" u="none">
                <a:solidFill>
                  <a:schemeClr val="dk1"/>
                </a:solidFill>
                <a:latin typeface="Verdana"/>
                <a:ea typeface="Verdana"/>
                <a:cs typeface="Verdana"/>
                <a:sym typeface="Verdana"/>
              </a:rPr>
              <a:t>is the mean-adjusted data </a:t>
            </a:r>
            <a:r>
              <a:rPr b="0" i="1" lang="en-US" sz="2800" u="none">
                <a:solidFill>
                  <a:schemeClr val="dk1"/>
                </a:solidFill>
                <a:latin typeface="Verdana"/>
                <a:ea typeface="Verdana"/>
                <a:cs typeface="Verdana"/>
                <a:sym typeface="Verdana"/>
              </a:rPr>
              <a:t>transposed</a:t>
            </a:r>
            <a:r>
              <a:rPr b="0" i="0" lang="en-US" sz="2800" u="none">
                <a:solidFill>
                  <a:schemeClr val="dk1"/>
                </a:solidFill>
                <a:latin typeface="Verdana"/>
                <a:ea typeface="Verdana"/>
                <a:cs typeface="Verdana"/>
                <a:sym typeface="Verdana"/>
              </a:rPr>
              <a:t>, ie. the data items are in each column, with each row holding a separate dimension.</a:t>
            </a:r>
            <a:endParaRPr b="0" i="0" sz="2400" u="none">
              <a:solidFill>
                <a:srgbClr val="0066FF"/>
              </a:solidFill>
              <a:latin typeface="Verdana"/>
              <a:ea typeface="Verdana"/>
              <a:cs typeface="Verdana"/>
              <a:sym typeface="Verdana"/>
            </a:endParaRPr>
          </a:p>
          <a:p>
            <a:pPr indent="-317500" lvl="0" marL="469900" rtl="0" algn="l">
              <a:spcBef>
                <a:spcPts val="480"/>
              </a:spcBef>
              <a:spcAft>
                <a:spcPts val="0"/>
              </a:spcAft>
              <a:buSzPts val="2400"/>
              <a:buNone/>
            </a:pPr>
            <a:r>
              <a:t/>
            </a:r>
            <a:endParaRPr b="0" i="0" sz="2400" u="none">
              <a:solidFill>
                <a:srgbClr val="0066FF"/>
              </a:solidFill>
              <a:latin typeface="Verdana"/>
              <a:ea typeface="Verdana"/>
              <a:cs typeface="Verdana"/>
              <a:sym typeface="Verdana"/>
            </a:endParaRPr>
          </a:p>
        </p:txBody>
      </p:sp>
      <p:sp>
        <p:nvSpPr>
          <p:cNvPr id="457" name="Google Shape;457;p52"/>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458" name="Google Shape;458;p52"/>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53"/>
          <p:cNvSpPr txBox="1"/>
          <p:nvPr>
            <p:ph type="title"/>
          </p:nvPr>
        </p:nvSpPr>
        <p:spPr>
          <a:xfrm>
            <a:off x="457200" y="-76200"/>
            <a:ext cx="8229600" cy="1143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2800"/>
              <a:buFont typeface="Verdana"/>
              <a:buNone/>
            </a:pPr>
            <a:r>
              <a:rPr b="0" i="0" lang="en-US" sz="2800" u="none">
                <a:solidFill>
                  <a:schemeClr val="dk2"/>
                </a:solidFill>
                <a:latin typeface="Verdana"/>
                <a:ea typeface="Verdana"/>
                <a:cs typeface="Verdana"/>
                <a:sym typeface="Verdana"/>
              </a:rPr>
              <a:t>PCA Example </a:t>
            </a:r>
            <a:br>
              <a:rPr b="0" i="0" lang="en-US" sz="2800" u="none">
                <a:solidFill>
                  <a:schemeClr val="dk2"/>
                </a:solidFill>
                <a:latin typeface="Verdana"/>
                <a:ea typeface="Verdana"/>
                <a:cs typeface="Verdana"/>
                <a:sym typeface="Verdana"/>
              </a:rPr>
            </a:br>
            <a:r>
              <a:rPr b="0" i="0" lang="en-US" sz="2800" u="none">
                <a:solidFill>
                  <a:schemeClr val="dk2"/>
                </a:solidFill>
                <a:latin typeface="Verdana"/>
                <a:ea typeface="Verdana"/>
                <a:cs typeface="Verdana"/>
                <a:sym typeface="Verdana"/>
              </a:rPr>
              <a:t>– STEP 5</a:t>
            </a:r>
            <a:endParaRPr/>
          </a:p>
        </p:txBody>
      </p:sp>
      <p:sp>
        <p:nvSpPr>
          <p:cNvPr id="464" name="Google Shape;464;p53"/>
          <p:cNvSpPr txBox="1"/>
          <p:nvPr>
            <p:ph idx="1" type="body"/>
          </p:nvPr>
        </p:nvSpPr>
        <p:spPr>
          <a:xfrm>
            <a:off x="457200" y="1752600"/>
            <a:ext cx="8229600" cy="5181600"/>
          </a:xfrm>
          <a:prstGeom prst="rect">
            <a:avLst/>
          </a:prstGeom>
          <a:noFill/>
          <a:ln>
            <a:noFill/>
          </a:ln>
        </p:spPr>
        <p:txBody>
          <a:bodyPr anchorCtr="0" anchor="t" bIns="45700" lIns="91425" spcFirstLastPara="1" rIns="91425" wrap="square" tIns="45700">
            <a:noAutofit/>
          </a:bodyPr>
          <a:lstStyle/>
          <a:p>
            <a:pPr indent="-279400" lvl="0" marL="469900" rtl="0" algn="l">
              <a:spcBef>
                <a:spcPts val="0"/>
              </a:spcBef>
              <a:spcAft>
                <a:spcPts val="0"/>
              </a:spcAft>
              <a:buSzPts val="3000"/>
              <a:buNone/>
            </a:pPr>
            <a:r>
              <a:t/>
            </a:r>
            <a:endParaRPr sz="3000">
              <a:solidFill>
                <a:schemeClr val="dk1"/>
              </a:solidFill>
              <a:latin typeface="Verdana"/>
              <a:ea typeface="Verdana"/>
              <a:cs typeface="Verdana"/>
              <a:sym typeface="Verdana"/>
            </a:endParaRPr>
          </a:p>
        </p:txBody>
      </p:sp>
      <p:pic>
        <p:nvPicPr>
          <p:cNvPr id="465" name="Google Shape;465;p53"/>
          <p:cNvPicPr preferRelativeResize="0"/>
          <p:nvPr/>
        </p:nvPicPr>
        <p:blipFill rotWithShape="1">
          <a:blip r:embed="rId3">
            <a:alphaModFix/>
          </a:blip>
          <a:srcRect b="0" l="0" r="0" t="0"/>
          <a:stretch/>
        </p:blipFill>
        <p:spPr>
          <a:xfrm>
            <a:off x="3406775" y="0"/>
            <a:ext cx="5737225" cy="6858000"/>
          </a:xfrm>
          <a:prstGeom prst="rect">
            <a:avLst/>
          </a:prstGeom>
          <a:noFill/>
          <a:ln>
            <a:noFill/>
          </a:ln>
        </p:spPr>
      </p:pic>
      <p:sp>
        <p:nvSpPr>
          <p:cNvPr id="466" name="Google Shape;466;p53"/>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467" name="Google Shape;467;p53"/>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800"/>
              <a:buFont typeface="Verdana"/>
              <a:buNone/>
            </a:pPr>
            <a:r>
              <a:rPr b="0" i="0" lang="en-US" sz="3800" u="none">
                <a:solidFill>
                  <a:schemeClr val="dk2"/>
                </a:solidFill>
                <a:latin typeface="Verdana"/>
                <a:ea typeface="Verdana"/>
                <a:cs typeface="Verdana"/>
                <a:sym typeface="Verdana"/>
              </a:rPr>
              <a:t>Principal Component Analysis</a:t>
            </a:r>
            <a:endParaRPr/>
          </a:p>
        </p:txBody>
      </p:sp>
      <p:sp>
        <p:nvSpPr>
          <p:cNvPr id="126" name="Google Shape;126;p18"/>
          <p:cNvSpPr txBox="1"/>
          <p:nvPr>
            <p:ph idx="1" type="body"/>
          </p:nvPr>
        </p:nvSpPr>
        <p:spPr>
          <a:xfrm>
            <a:off x="566737" y="1752600"/>
            <a:ext cx="8001000" cy="4267200"/>
          </a:xfrm>
          <a:prstGeom prst="rect">
            <a:avLst/>
          </a:prstGeom>
          <a:noFill/>
          <a:ln>
            <a:noFill/>
          </a:ln>
        </p:spPr>
        <p:txBody>
          <a:bodyPr anchorCtr="0" anchor="t" bIns="45700" lIns="91425" spcFirstLastPara="1" rIns="91425" wrap="square" tIns="45700">
            <a:noAutofit/>
          </a:bodyPr>
          <a:lstStyle/>
          <a:p>
            <a:pPr indent="-469900" lvl="0" marL="469900" marR="0" rtl="0" algn="l">
              <a:lnSpc>
                <a:spcPct val="100000"/>
              </a:lnSpc>
              <a:spcBef>
                <a:spcPts val="0"/>
              </a:spcBef>
              <a:spcAft>
                <a:spcPts val="0"/>
              </a:spcAft>
              <a:buClr>
                <a:schemeClr val="accent2"/>
              </a:buClr>
              <a:buSzPts val="3000"/>
              <a:buFont typeface="Noto Sans Symbols"/>
              <a:buChar char="□"/>
            </a:pPr>
            <a:r>
              <a:rPr b="0" i="0" lang="en-US" sz="3000" u="none">
                <a:solidFill>
                  <a:schemeClr val="dk1"/>
                </a:solidFill>
                <a:latin typeface="Verdana"/>
                <a:ea typeface="Verdana"/>
                <a:cs typeface="Verdana"/>
                <a:sym typeface="Verdana"/>
              </a:rPr>
              <a:t>Each image pixel (point) can be represented as a n-D vector</a:t>
            </a:r>
            <a:endParaRPr/>
          </a:p>
          <a:p>
            <a:pPr indent="-279400" lvl="0" marL="469900" marR="0" rtl="0" algn="l">
              <a:lnSpc>
                <a:spcPct val="100000"/>
              </a:lnSpc>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a:p>
            <a:pPr indent="-279400" lvl="0" marL="469900" marR="0" rtl="0" algn="l">
              <a:lnSpc>
                <a:spcPct val="100000"/>
              </a:lnSpc>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a:p>
            <a:pPr indent="-469900" lvl="0" marL="469900" marR="0" rtl="0" algn="l">
              <a:lnSpc>
                <a:spcPct val="100000"/>
              </a:lnSpc>
              <a:spcBef>
                <a:spcPts val="600"/>
              </a:spcBef>
              <a:spcAft>
                <a:spcPts val="0"/>
              </a:spcAft>
              <a:buClr>
                <a:schemeClr val="accent2"/>
              </a:buClr>
              <a:buSzPts val="3000"/>
              <a:buFont typeface="Noto Sans Symbols"/>
              <a:buChar char="□"/>
            </a:pPr>
            <a:r>
              <a:rPr b="0" i="0" lang="en-US" sz="3000" u="none">
                <a:solidFill>
                  <a:schemeClr val="dk1"/>
                </a:solidFill>
                <a:latin typeface="Verdana"/>
                <a:ea typeface="Verdana"/>
                <a:cs typeface="Verdana"/>
                <a:sym typeface="Verdana"/>
              </a:rPr>
              <a:t>If the image is of size MXN, we have K=MN n-D vectors</a:t>
            </a:r>
            <a:endParaRPr/>
          </a:p>
          <a:p>
            <a:pPr indent="-279400" lvl="0" marL="469900" marR="0" rtl="0" algn="l">
              <a:lnSpc>
                <a:spcPct val="100000"/>
              </a:lnSpc>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a:p>
            <a:pPr indent="-279400" lvl="0" marL="469900" marR="0" rtl="0" algn="l">
              <a:spcBef>
                <a:spcPts val="600"/>
              </a:spcBef>
              <a:spcAft>
                <a:spcPts val="0"/>
              </a:spcAft>
              <a:buClr>
                <a:schemeClr val="accent2"/>
              </a:buClr>
              <a:buSzPts val="3000"/>
              <a:buFont typeface="Noto Sans Symbols"/>
              <a:buNone/>
            </a:pPr>
            <a:r>
              <a:t/>
            </a:r>
            <a:endParaRPr b="0" i="0" sz="3000" u="none">
              <a:solidFill>
                <a:schemeClr val="dk1"/>
              </a:solidFill>
              <a:latin typeface="Verdana"/>
              <a:ea typeface="Verdana"/>
              <a:cs typeface="Verdana"/>
              <a:sym typeface="Verdana"/>
            </a:endParaRPr>
          </a:p>
        </p:txBody>
      </p:sp>
      <p:sp>
        <p:nvSpPr>
          <p:cNvPr id="127" name="Google Shape;127;p18"/>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128" name="Google Shape;128;p18"/>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pic>
        <p:nvPicPr>
          <p:cNvPr id="129" name="Google Shape;129;p18"/>
          <p:cNvPicPr preferRelativeResize="0"/>
          <p:nvPr/>
        </p:nvPicPr>
        <p:blipFill rotWithShape="1">
          <a:blip r:embed="rId3">
            <a:alphaModFix/>
          </a:blip>
          <a:srcRect b="0" l="0" r="0" t="0"/>
          <a:stretch/>
        </p:blipFill>
        <p:spPr>
          <a:xfrm>
            <a:off x="2438400" y="2971800"/>
            <a:ext cx="3927475" cy="685800"/>
          </a:xfrm>
          <a:prstGeom prst="rect">
            <a:avLst/>
          </a:prstGeom>
          <a:noFill/>
          <a:ln>
            <a:noFill/>
          </a:ln>
        </p:spPr>
      </p:pic>
      <p:pic>
        <p:nvPicPr>
          <p:cNvPr id="130" name="Google Shape;130;p18"/>
          <p:cNvPicPr preferRelativeResize="0"/>
          <p:nvPr/>
        </p:nvPicPr>
        <p:blipFill rotWithShape="1">
          <a:blip r:embed="rId4">
            <a:alphaModFix/>
          </a:blip>
          <a:srcRect b="0" l="0" r="0" t="0"/>
          <a:stretch/>
        </p:blipFill>
        <p:spPr>
          <a:xfrm>
            <a:off x="2781300" y="5122862"/>
            <a:ext cx="2630487" cy="649287"/>
          </a:xfrm>
          <a:prstGeom prst="rect">
            <a:avLst/>
          </a:prstGeom>
          <a:noFill/>
          <a:ln>
            <a:noFill/>
          </a:ln>
        </p:spPr>
      </p:pic>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54"/>
          <p:cNvSpPr txBox="1"/>
          <p:nvPr>
            <p:ph type="title"/>
          </p:nvPr>
        </p:nvSpPr>
        <p:spPr>
          <a:xfrm>
            <a:off x="457200" y="76200"/>
            <a:ext cx="8229600" cy="1143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Verdana"/>
              <a:buNone/>
            </a:pPr>
            <a:r>
              <a:rPr b="0" i="0" lang="en-US" sz="3600" u="none">
                <a:solidFill>
                  <a:schemeClr val="dk2"/>
                </a:solidFill>
                <a:latin typeface="Verdana"/>
                <a:ea typeface="Verdana"/>
                <a:cs typeface="Verdana"/>
                <a:sym typeface="Verdana"/>
              </a:rPr>
              <a:t>Reconstruction of original Data</a:t>
            </a:r>
            <a:endParaRPr/>
          </a:p>
        </p:txBody>
      </p:sp>
      <p:sp>
        <p:nvSpPr>
          <p:cNvPr id="473" name="Google Shape;473;p54"/>
          <p:cNvSpPr txBox="1"/>
          <p:nvPr>
            <p:ph idx="1" type="body"/>
          </p:nvPr>
        </p:nvSpPr>
        <p:spPr>
          <a:xfrm>
            <a:off x="457200" y="1722437"/>
            <a:ext cx="8229600" cy="4525962"/>
          </a:xfrm>
          <a:prstGeom prst="rect">
            <a:avLst/>
          </a:prstGeom>
          <a:noFill/>
          <a:ln>
            <a:noFill/>
          </a:ln>
        </p:spPr>
        <p:txBody>
          <a:bodyPr anchorCtr="0" anchor="t" bIns="45700" lIns="91425" spcFirstLastPara="1" rIns="91425" wrap="square" tIns="45700">
            <a:noAutofit/>
          </a:bodyPr>
          <a:lstStyle/>
          <a:p>
            <a:pPr indent="-469900" lvl="0" marL="469900" rtl="0" algn="l">
              <a:lnSpc>
                <a:spcPct val="100000"/>
              </a:lnSpc>
              <a:spcBef>
                <a:spcPts val="0"/>
              </a:spcBef>
              <a:spcAft>
                <a:spcPts val="0"/>
              </a:spcAft>
              <a:buClr>
                <a:schemeClr val="accent2"/>
              </a:buClr>
              <a:buSzPts val="2800"/>
              <a:buFont typeface="Noto Sans Symbols"/>
              <a:buChar char="□"/>
            </a:pPr>
            <a:r>
              <a:rPr b="0" i="0" lang="en-US" sz="2800" u="none">
                <a:solidFill>
                  <a:schemeClr val="dk1"/>
                </a:solidFill>
                <a:latin typeface="Verdana"/>
                <a:ea typeface="Verdana"/>
                <a:cs typeface="Verdana"/>
                <a:sym typeface="Verdana"/>
              </a:rPr>
              <a:t>If we reduced the dimensionality, obviously, when reconstructing the data we would lose those dimensions we chose to discard. In our example let us assume that we considered only the x dimension…</a:t>
            </a:r>
            <a:endParaRPr/>
          </a:p>
        </p:txBody>
      </p:sp>
      <p:sp>
        <p:nvSpPr>
          <p:cNvPr id="474" name="Google Shape;474;p54"/>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475" name="Google Shape;475;p54"/>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pic>
        <p:nvPicPr>
          <p:cNvPr id="480" name="Google Shape;480;p55"/>
          <p:cNvPicPr preferRelativeResize="0"/>
          <p:nvPr/>
        </p:nvPicPr>
        <p:blipFill rotWithShape="1">
          <a:blip r:embed="rId3">
            <a:alphaModFix/>
          </a:blip>
          <a:srcRect b="0" l="0" r="0" t="0"/>
          <a:stretch/>
        </p:blipFill>
        <p:spPr>
          <a:xfrm>
            <a:off x="0" y="25400"/>
            <a:ext cx="7650162" cy="6146800"/>
          </a:xfrm>
          <a:prstGeom prst="rect">
            <a:avLst/>
          </a:prstGeom>
          <a:noFill/>
          <a:ln>
            <a:noFill/>
          </a:ln>
        </p:spPr>
      </p:pic>
      <p:pic>
        <p:nvPicPr>
          <p:cNvPr id="481" name="Google Shape;481;p55"/>
          <p:cNvPicPr preferRelativeResize="0"/>
          <p:nvPr/>
        </p:nvPicPr>
        <p:blipFill rotWithShape="1">
          <a:blip r:embed="rId4">
            <a:alphaModFix/>
          </a:blip>
          <a:srcRect b="0" l="0" r="0" t="0"/>
          <a:stretch/>
        </p:blipFill>
        <p:spPr>
          <a:xfrm>
            <a:off x="5608637" y="-4762"/>
            <a:ext cx="3525837" cy="3200400"/>
          </a:xfrm>
          <a:prstGeom prst="rect">
            <a:avLst/>
          </a:prstGeom>
          <a:noFill/>
          <a:ln>
            <a:noFill/>
          </a:ln>
        </p:spPr>
      </p:pic>
      <p:sp>
        <p:nvSpPr>
          <p:cNvPr id="482" name="Google Shape;482;p55"/>
          <p:cNvSpPr txBox="1"/>
          <p:nvPr>
            <p:ph type="title"/>
          </p:nvPr>
        </p:nvSpPr>
        <p:spPr>
          <a:xfrm>
            <a:off x="5486400" y="3962400"/>
            <a:ext cx="3429000" cy="1143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2800"/>
              <a:buFont typeface="Verdana"/>
              <a:buNone/>
            </a:pPr>
            <a:r>
              <a:rPr b="0" i="0" lang="en-US" sz="2800" u="none">
                <a:solidFill>
                  <a:schemeClr val="dk2"/>
                </a:solidFill>
                <a:latin typeface="Verdana"/>
                <a:ea typeface="Verdana"/>
                <a:cs typeface="Verdana"/>
                <a:sym typeface="Verdana"/>
              </a:rPr>
              <a:t>Reconstruction of </a:t>
            </a:r>
            <a:br>
              <a:rPr b="0" i="0" lang="en-US" sz="2800" u="none">
                <a:solidFill>
                  <a:schemeClr val="dk2"/>
                </a:solidFill>
                <a:latin typeface="Verdana"/>
                <a:ea typeface="Verdana"/>
                <a:cs typeface="Verdana"/>
                <a:sym typeface="Verdana"/>
              </a:rPr>
            </a:br>
            <a:r>
              <a:rPr b="0" i="0" lang="en-US" sz="2800" u="none">
                <a:solidFill>
                  <a:schemeClr val="dk2"/>
                </a:solidFill>
                <a:latin typeface="Verdana"/>
                <a:ea typeface="Verdana"/>
                <a:cs typeface="Verdana"/>
                <a:sym typeface="Verdana"/>
              </a:rPr>
              <a:t>original Data</a:t>
            </a:r>
            <a:endParaRPr/>
          </a:p>
        </p:txBody>
      </p:sp>
      <p:sp>
        <p:nvSpPr>
          <p:cNvPr id="483" name="Google Shape;483;p55"/>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484" name="Google Shape;484;p55"/>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56"/>
          <p:cNvSpPr txBox="1"/>
          <p:nvPr>
            <p:ph type="title"/>
          </p:nvPr>
        </p:nvSpPr>
        <p:spPr>
          <a:xfrm>
            <a:off x="722312" y="4406900"/>
            <a:ext cx="7772400" cy="13620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2"/>
              </a:buClr>
              <a:buSzPts val="4000"/>
              <a:buFont typeface="Verdana"/>
              <a:buNone/>
            </a:pPr>
            <a:r>
              <a:rPr b="1" i="0" lang="en-US" sz="4000" u="none">
                <a:solidFill>
                  <a:schemeClr val="accent2"/>
                </a:solidFill>
                <a:latin typeface="Verdana"/>
                <a:ea typeface="Verdana"/>
                <a:cs typeface="Verdana"/>
                <a:sym typeface="Verdana"/>
              </a:rPr>
              <a:t>PRINCIPAL COMPONENT ANALYSIS</a:t>
            </a:r>
            <a:endParaRPr/>
          </a:p>
        </p:txBody>
      </p:sp>
      <p:sp>
        <p:nvSpPr>
          <p:cNvPr id="490" name="Google Shape;490;p56"/>
          <p:cNvSpPr txBox="1"/>
          <p:nvPr>
            <p:ph idx="1" type="body"/>
          </p:nvPr>
        </p:nvSpPr>
        <p:spPr>
          <a:xfrm>
            <a:off x="722312" y="2906712"/>
            <a:ext cx="7772400" cy="15001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000"/>
              <a:buNone/>
            </a:pPr>
            <a:r>
              <a:rPr b="0" i="0" lang="en-US" sz="2000" u="none">
                <a:solidFill>
                  <a:schemeClr val="dk1"/>
                </a:solidFill>
                <a:latin typeface="Verdana"/>
                <a:ea typeface="Verdana"/>
                <a:cs typeface="Verdana"/>
                <a:sym typeface="Verdana"/>
              </a:rPr>
              <a:t>IP Examples</a:t>
            </a:r>
            <a:endParaRPr/>
          </a:p>
        </p:txBody>
      </p:sp>
      <p:sp>
        <p:nvSpPr>
          <p:cNvPr id="491" name="Google Shape;491;p56"/>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492" name="Google Shape;492;p56"/>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57"/>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800"/>
              <a:buFont typeface="Verdana"/>
              <a:buNone/>
            </a:pPr>
            <a:r>
              <a:rPr b="0" i="0" lang="en-US" sz="3800" u="none">
                <a:solidFill>
                  <a:schemeClr val="dk2"/>
                </a:solidFill>
                <a:latin typeface="Verdana"/>
                <a:ea typeface="Verdana"/>
                <a:cs typeface="Verdana"/>
                <a:sym typeface="Verdana"/>
              </a:rPr>
              <a:t>PCA: #1</a:t>
            </a:r>
            <a:endParaRPr/>
          </a:p>
        </p:txBody>
      </p:sp>
      <p:sp>
        <p:nvSpPr>
          <p:cNvPr id="498" name="Google Shape;498;p57"/>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499" name="Google Shape;499;p57"/>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pic>
        <p:nvPicPr>
          <p:cNvPr id="500" name="Google Shape;500;p57"/>
          <p:cNvPicPr preferRelativeResize="0"/>
          <p:nvPr/>
        </p:nvPicPr>
        <p:blipFill rotWithShape="1">
          <a:blip r:embed="rId3">
            <a:alphaModFix/>
          </a:blip>
          <a:srcRect b="0" l="0" r="0" t="0"/>
          <a:stretch/>
        </p:blipFill>
        <p:spPr>
          <a:xfrm>
            <a:off x="3513137" y="0"/>
            <a:ext cx="5630862" cy="6172200"/>
          </a:xfrm>
          <a:prstGeom prst="rect">
            <a:avLst/>
          </a:prstGeom>
          <a:noFill/>
          <a:ln>
            <a:noFill/>
          </a:ln>
        </p:spPr>
      </p:pic>
      <p:pic>
        <p:nvPicPr>
          <p:cNvPr id="501" name="Google Shape;501;p57"/>
          <p:cNvPicPr preferRelativeResize="0"/>
          <p:nvPr/>
        </p:nvPicPr>
        <p:blipFill rotWithShape="1">
          <a:blip r:embed="rId4">
            <a:alphaModFix/>
          </a:blip>
          <a:srcRect b="0" l="0" r="0" t="0"/>
          <a:stretch/>
        </p:blipFill>
        <p:spPr>
          <a:xfrm>
            <a:off x="0" y="1752600"/>
            <a:ext cx="1371600" cy="2827337"/>
          </a:xfrm>
          <a:prstGeom prst="rect">
            <a:avLst/>
          </a:prstGeom>
          <a:noFill/>
          <a:ln>
            <a:noFill/>
          </a:ln>
        </p:spPr>
      </p:pic>
    </p:spTree>
  </p:cSld>
  <p:clrMapOvr>
    <a:masterClrMapping/>
  </p:clrMapOvr>
  <p:transition spd="slow">
    <p:fade/>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58"/>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800"/>
              <a:buFont typeface="Verdana"/>
              <a:buNone/>
            </a:pPr>
            <a:r>
              <a:rPr b="0" i="0" lang="en-US" sz="3800" u="none">
                <a:solidFill>
                  <a:schemeClr val="dk2"/>
                </a:solidFill>
                <a:latin typeface="Verdana"/>
                <a:ea typeface="Verdana"/>
                <a:cs typeface="Verdana"/>
                <a:sym typeface="Verdana"/>
              </a:rPr>
              <a:t>PCA: #1</a:t>
            </a:r>
            <a:endParaRPr/>
          </a:p>
        </p:txBody>
      </p:sp>
      <p:sp>
        <p:nvSpPr>
          <p:cNvPr id="507" name="Google Shape;507;p58"/>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508" name="Google Shape;508;p58"/>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pic>
        <p:nvPicPr>
          <p:cNvPr id="509" name="Google Shape;509;p58"/>
          <p:cNvPicPr preferRelativeResize="0"/>
          <p:nvPr/>
        </p:nvPicPr>
        <p:blipFill rotWithShape="1">
          <a:blip r:embed="rId3">
            <a:alphaModFix/>
          </a:blip>
          <a:srcRect b="0" l="0" r="0" t="0"/>
          <a:stretch/>
        </p:blipFill>
        <p:spPr>
          <a:xfrm>
            <a:off x="4076700" y="0"/>
            <a:ext cx="5067300" cy="4953000"/>
          </a:xfrm>
          <a:prstGeom prst="rect">
            <a:avLst/>
          </a:prstGeom>
          <a:noFill/>
          <a:ln>
            <a:noFill/>
          </a:ln>
        </p:spPr>
      </p:pic>
      <p:pic>
        <p:nvPicPr>
          <p:cNvPr id="510" name="Google Shape;510;p58"/>
          <p:cNvPicPr preferRelativeResize="0"/>
          <p:nvPr/>
        </p:nvPicPr>
        <p:blipFill rotWithShape="1">
          <a:blip r:embed="rId4">
            <a:alphaModFix/>
          </a:blip>
          <a:srcRect b="0" l="0" r="0" t="0"/>
          <a:stretch/>
        </p:blipFill>
        <p:spPr>
          <a:xfrm>
            <a:off x="0" y="1752600"/>
            <a:ext cx="1295400" cy="4446587"/>
          </a:xfrm>
          <a:prstGeom prst="rect">
            <a:avLst/>
          </a:prstGeom>
          <a:noFill/>
          <a:ln>
            <a:noFill/>
          </a:ln>
        </p:spPr>
      </p:pic>
      <p:pic>
        <p:nvPicPr>
          <p:cNvPr id="511" name="Google Shape;511;p58"/>
          <p:cNvPicPr preferRelativeResize="0"/>
          <p:nvPr/>
        </p:nvPicPr>
        <p:blipFill rotWithShape="1">
          <a:blip r:embed="rId5">
            <a:alphaModFix/>
          </a:blip>
          <a:srcRect b="0" l="0" r="0" t="0"/>
          <a:stretch/>
        </p:blipFill>
        <p:spPr>
          <a:xfrm>
            <a:off x="1371600" y="1676400"/>
            <a:ext cx="1698625" cy="990600"/>
          </a:xfrm>
          <a:prstGeom prst="rect">
            <a:avLst/>
          </a:prstGeom>
          <a:noFill/>
          <a:ln>
            <a:noFill/>
          </a:ln>
        </p:spPr>
      </p:pic>
      <p:pic>
        <p:nvPicPr>
          <p:cNvPr id="512" name="Google Shape;512;p58"/>
          <p:cNvPicPr preferRelativeResize="0"/>
          <p:nvPr/>
        </p:nvPicPr>
        <p:blipFill rotWithShape="1">
          <a:blip r:embed="rId6">
            <a:alphaModFix/>
          </a:blip>
          <a:srcRect b="0" l="0" r="0" t="0"/>
          <a:stretch/>
        </p:blipFill>
        <p:spPr>
          <a:xfrm>
            <a:off x="1371600" y="2728912"/>
            <a:ext cx="2736850" cy="928687"/>
          </a:xfrm>
          <a:prstGeom prst="rect">
            <a:avLst/>
          </a:prstGeom>
          <a:noFill/>
          <a:ln>
            <a:noFill/>
          </a:ln>
        </p:spPr>
      </p:pic>
      <p:pic>
        <p:nvPicPr>
          <p:cNvPr id="513" name="Google Shape;513;p58"/>
          <p:cNvPicPr preferRelativeResize="0"/>
          <p:nvPr/>
        </p:nvPicPr>
        <p:blipFill rotWithShape="1">
          <a:blip r:embed="rId7">
            <a:alphaModFix/>
          </a:blip>
          <a:srcRect b="0" l="0" r="0" t="0"/>
          <a:stretch/>
        </p:blipFill>
        <p:spPr>
          <a:xfrm>
            <a:off x="1371600" y="3733800"/>
            <a:ext cx="1800225" cy="990600"/>
          </a:xfrm>
          <a:prstGeom prst="rect">
            <a:avLst/>
          </a:prstGeom>
          <a:noFill/>
          <a:ln>
            <a:noFill/>
          </a:ln>
        </p:spPr>
      </p:pic>
      <p:pic>
        <p:nvPicPr>
          <p:cNvPr id="514" name="Google Shape;514;p58"/>
          <p:cNvPicPr preferRelativeResize="0"/>
          <p:nvPr/>
        </p:nvPicPr>
        <p:blipFill rotWithShape="1">
          <a:blip r:embed="rId8">
            <a:alphaModFix/>
          </a:blip>
          <a:srcRect b="0" l="0" r="0" t="0"/>
          <a:stretch/>
        </p:blipFill>
        <p:spPr>
          <a:xfrm>
            <a:off x="1371600" y="4800600"/>
            <a:ext cx="1828800" cy="860425"/>
          </a:xfrm>
          <a:prstGeom prst="rect">
            <a:avLst/>
          </a:prstGeom>
          <a:noFill/>
          <a:ln>
            <a:noFill/>
          </a:ln>
        </p:spPr>
      </p:pic>
    </p:spTree>
  </p:cSld>
  <p:clrMapOvr>
    <a:masterClrMapping/>
  </p:clrMapOvr>
  <p:transition spd="slow">
    <p:fade/>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59"/>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800"/>
              <a:buFont typeface="Verdana"/>
              <a:buNone/>
            </a:pPr>
            <a:r>
              <a:rPr b="0" i="0" lang="en-US" sz="3800" u="none">
                <a:solidFill>
                  <a:schemeClr val="dk2"/>
                </a:solidFill>
                <a:latin typeface="Verdana"/>
                <a:ea typeface="Verdana"/>
                <a:cs typeface="Verdana"/>
                <a:sym typeface="Verdana"/>
              </a:rPr>
              <a:t>PCA: #2</a:t>
            </a:r>
            <a:endParaRPr/>
          </a:p>
        </p:txBody>
      </p:sp>
      <p:sp>
        <p:nvSpPr>
          <p:cNvPr id="520" name="Google Shape;520;p59"/>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521" name="Google Shape;521;p59"/>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pic>
        <p:nvPicPr>
          <p:cNvPr id="522" name="Google Shape;522;p59"/>
          <p:cNvPicPr preferRelativeResize="0"/>
          <p:nvPr/>
        </p:nvPicPr>
        <p:blipFill rotWithShape="1">
          <a:blip r:embed="rId3">
            <a:alphaModFix/>
          </a:blip>
          <a:srcRect b="0" l="0" r="0" t="0"/>
          <a:stretch/>
        </p:blipFill>
        <p:spPr>
          <a:xfrm>
            <a:off x="3138487" y="304800"/>
            <a:ext cx="5700712" cy="3778250"/>
          </a:xfrm>
          <a:prstGeom prst="rect">
            <a:avLst/>
          </a:prstGeom>
          <a:noFill/>
          <a:ln>
            <a:noFill/>
          </a:ln>
        </p:spPr>
      </p:pic>
      <p:pic>
        <p:nvPicPr>
          <p:cNvPr id="523" name="Google Shape;523;p59"/>
          <p:cNvPicPr preferRelativeResize="0"/>
          <p:nvPr/>
        </p:nvPicPr>
        <p:blipFill rotWithShape="1">
          <a:blip r:embed="rId4">
            <a:alphaModFix/>
          </a:blip>
          <a:srcRect b="0" l="0" r="0" t="0"/>
          <a:stretch/>
        </p:blipFill>
        <p:spPr>
          <a:xfrm>
            <a:off x="3157537" y="4114800"/>
            <a:ext cx="5681662" cy="704850"/>
          </a:xfrm>
          <a:prstGeom prst="rect">
            <a:avLst/>
          </a:prstGeom>
          <a:noFill/>
          <a:ln>
            <a:noFill/>
          </a:ln>
        </p:spPr>
      </p:pic>
      <p:pic>
        <p:nvPicPr>
          <p:cNvPr id="524" name="Google Shape;524;p59"/>
          <p:cNvPicPr preferRelativeResize="0"/>
          <p:nvPr/>
        </p:nvPicPr>
        <p:blipFill rotWithShape="1">
          <a:blip r:embed="rId5">
            <a:alphaModFix/>
          </a:blip>
          <a:srcRect b="0" l="0" r="0" t="0"/>
          <a:stretch/>
        </p:blipFill>
        <p:spPr>
          <a:xfrm>
            <a:off x="515937" y="5067300"/>
            <a:ext cx="6265862" cy="800100"/>
          </a:xfrm>
          <a:prstGeom prst="rect">
            <a:avLst/>
          </a:prstGeom>
          <a:noFill/>
          <a:ln>
            <a:noFill/>
          </a:ln>
        </p:spPr>
      </p:pic>
      <p:pic>
        <p:nvPicPr>
          <p:cNvPr id="525" name="Google Shape;525;p59"/>
          <p:cNvPicPr preferRelativeResize="0"/>
          <p:nvPr/>
        </p:nvPicPr>
        <p:blipFill rotWithShape="1">
          <a:blip r:embed="rId6">
            <a:alphaModFix/>
          </a:blip>
          <a:srcRect b="0" l="0" r="0" t="0"/>
          <a:stretch/>
        </p:blipFill>
        <p:spPr>
          <a:xfrm>
            <a:off x="7315200" y="4953000"/>
            <a:ext cx="1130300" cy="1044575"/>
          </a:xfrm>
          <a:prstGeom prst="rect">
            <a:avLst/>
          </a:prstGeom>
          <a:noFill/>
          <a:ln>
            <a:noFill/>
          </a:ln>
        </p:spPr>
      </p:pic>
    </p:spTree>
  </p:cSld>
  <p:clrMapOvr>
    <a:masterClrMapping/>
  </p:clrMapOvr>
  <p:transition spd="slow">
    <p:fade/>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60"/>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800"/>
              <a:buFont typeface="Verdana"/>
              <a:buNone/>
            </a:pPr>
            <a:r>
              <a:rPr b="0" i="0" lang="en-US" sz="3800" u="none">
                <a:solidFill>
                  <a:schemeClr val="dk2"/>
                </a:solidFill>
                <a:latin typeface="Verdana"/>
                <a:ea typeface="Verdana"/>
                <a:cs typeface="Verdana"/>
                <a:sym typeface="Verdana"/>
              </a:rPr>
              <a:t>PCA: #2</a:t>
            </a:r>
            <a:endParaRPr/>
          </a:p>
        </p:txBody>
      </p:sp>
      <p:sp>
        <p:nvSpPr>
          <p:cNvPr id="531" name="Google Shape;531;p60"/>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532" name="Google Shape;532;p60"/>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pic>
        <p:nvPicPr>
          <p:cNvPr id="533" name="Google Shape;533;p60"/>
          <p:cNvPicPr preferRelativeResize="0"/>
          <p:nvPr/>
        </p:nvPicPr>
        <p:blipFill rotWithShape="1">
          <a:blip r:embed="rId3">
            <a:alphaModFix/>
          </a:blip>
          <a:srcRect b="0" l="0" r="0" t="0"/>
          <a:stretch/>
        </p:blipFill>
        <p:spPr>
          <a:xfrm>
            <a:off x="1652587" y="1692275"/>
            <a:ext cx="5837237" cy="3867150"/>
          </a:xfrm>
          <a:prstGeom prst="rect">
            <a:avLst/>
          </a:prstGeom>
          <a:noFill/>
          <a:ln>
            <a:noFill/>
          </a:ln>
        </p:spPr>
      </p:pic>
      <p:pic>
        <p:nvPicPr>
          <p:cNvPr id="534" name="Google Shape;534;p60"/>
          <p:cNvPicPr preferRelativeResize="0"/>
          <p:nvPr/>
        </p:nvPicPr>
        <p:blipFill rotWithShape="1">
          <a:blip r:embed="rId4">
            <a:alphaModFix/>
          </a:blip>
          <a:srcRect b="0" l="0" r="0" t="0"/>
          <a:stretch/>
        </p:blipFill>
        <p:spPr>
          <a:xfrm>
            <a:off x="1611312" y="5638800"/>
            <a:ext cx="5789612" cy="698500"/>
          </a:xfrm>
          <a:prstGeom prst="rect">
            <a:avLst/>
          </a:prstGeom>
          <a:noFill/>
          <a:ln>
            <a:noFill/>
          </a:ln>
        </p:spPr>
      </p:pic>
    </p:spTree>
  </p:cSld>
  <p:clrMapOvr>
    <a:masterClrMapping/>
  </p:clrMapOvr>
  <p:transition spd="slow">
    <p:fade/>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61"/>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800"/>
              <a:buFont typeface="Verdana"/>
              <a:buNone/>
            </a:pPr>
            <a:r>
              <a:rPr b="0" i="0" lang="en-US" sz="3800" u="none">
                <a:solidFill>
                  <a:schemeClr val="dk2"/>
                </a:solidFill>
                <a:latin typeface="Verdana"/>
                <a:ea typeface="Verdana"/>
                <a:cs typeface="Verdana"/>
                <a:sym typeface="Verdana"/>
              </a:rPr>
              <a:t>PCA: #2</a:t>
            </a:r>
            <a:endParaRPr/>
          </a:p>
        </p:txBody>
      </p:sp>
      <p:sp>
        <p:nvSpPr>
          <p:cNvPr id="540" name="Google Shape;540;p61"/>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541" name="Google Shape;541;p61"/>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pic>
        <p:nvPicPr>
          <p:cNvPr id="542" name="Google Shape;542;p61"/>
          <p:cNvPicPr preferRelativeResize="0"/>
          <p:nvPr/>
        </p:nvPicPr>
        <p:blipFill rotWithShape="1">
          <a:blip r:embed="rId3">
            <a:alphaModFix/>
          </a:blip>
          <a:srcRect b="0" l="0" r="0" t="0"/>
          <a:stretch/>
        </p:blipFill>
        <p:spPr>
          <a:xfrm>
            <a:off x="1655762" y="1687512"/>
            <a:ext cx="5827712" cy="3841750"/>
          </a:xfrm>
          <a:prstGeom prst="rect">
            <a:avLst/>
          </a:prstGeom>
          <a:noFill/>
          <a:ln>
            <a:noFill/>
          </a:ln>
        </p:spPr>
      </p:pic>
      <p:pic>
        <p:nvPicPr>
          <p:cNvPr id="543" name="Google Shape;543;p61"/>
          <p:cNvPicPr preferRelativeResize="0"/>
          <p:nvPr/>
        </p:nvPicPr>
        <p:blipFill rotWithShape="1">
          <a:blip r:embed="rId4">
            <a:alphaModFix/>
          </a:blip>
          <a:srcRect b="0" l="0" r="0" t="0"/>
          <a:stretch/>
        </p:blipFill>
        <p:spPr>
          <a:xfrm>
            <a:off x="1668462" y="5600700"/>
            <a:ext cx="5781675" cy="862012"/>
          </a:xfrm>
          <a:prstGeom prst="rect">
            <a:avLst/>
          </a:prstGeom>
          <a:noFill/>
          <a:ln>
            <a:noFill/>
          </a:ln>
        </p:spPr>
      </p:pic>
      <p:pic>
        <p:nvPicPr>
          <p:cNvPr id="544" name="Google Shape;544;p61"/>
          <p:cNvPicPr preferRelativeResize="0"/>
          <p:nvPr/>
        </p:nvPicPr>
        <p:blipFill rotWithShape="1">
          <a:blip r:embed="rId5">
            <a:alphaModFix/>
          </a:blip>
          <a:srcRect b="0" l="0" r="0" t="0"/>
          <a:stretch/>
        </p:blipFill>
        <p:spPr>
          <a:xfrm>
            <a:off x="6705600" y="28575"/>
            <a:ext cx="2438400" cy="1616075"/>
          </a:xfrm>
          <a:prstGeom prst="rect">
            <a:avLst/>
          </a:prstGeom>
          <a:noFill/>
          <a:ln>
            <a:noFill/>
          </a:ln>
        </p:spPr>
      </p:pic>
    </p:spTree>
  </p:cSld>
  <p:clrMapOvr>
    <a:masterClrMapping/>
  </p:clrMapOvr>
  <p:transition spd="slow">
    <p:fade/>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62"/>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800"/>
              <a:buFont typeface="Verdana"/>
              <a:buNone/>
            </a:pPr>
            <a:r>
              <a:rPr b="0" i="0" lang="en-US" sz="3800" u="none">
                <a:solidFill>
                  <a:schemeClr val="dk2"/>
                </a:solidFill>
                <a:latin typeface="Verdana"/>
                <a:ea typeface="Verdana"/>
                <a:cs typeface="Verdana"/>
                <a:sym typeface="Verdana"/>
              </a:rPr>
              <a:t>PCA: #2</a:t>
            </a:r>
            <a:endParaRPr/>
          </a:p>
        </p:txBody>
      </p:sp>
      <p:sp>
        <p:nvSpPr>
          <p:cNvPr id="550" name="Google Shape;550;p62"/>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551" name="Google Shape;551;p62"/>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pic>
        <p:nvPicPr>
          <p:cNvPr id="552" name="Google Shape;552;p62"/>
          <p:cNvPicPr preferRelativeResize="0"/>
          <p:nvPr/>
        </p:nvPicPr>
        <p:blipFill rotWithShape="1">
          <a:blip r:embed="rId3">
            <a:alphaModFix/>
          </a:blip>
          <a:srcRect b="0" l="0" r="0" t="0"/>
          <a:stretch/>
        </p:blipFill>
        <p:spPr>
          <a:xfrm>
            <a:off x="1657350" y="1711325"/>
            <a:ext cx="5827712" cy="3856037"/>
          </a:xfrm>
          <a:prstGeom prst="rect">
            <a:avLst/>
          </a:prstGeom>
          <a:noFill/>
          <a:ln>
            <a:noFill/>
          </a:ln>
        </p:spPr>
      </p:pic>
      <p:pic>
        <p:nvPicPr>
          <p:cNvPr id="553" name="Google Shape;553;p62"/>
          <p:cNvPicPr preferRelativeResize="0"/>
          <p:nvPr/>
        </p:nvPicPr>
        <p:blipFill rotWithShape="1">
          <a:blip r:embed="rId4">
            <a:alphaModFix/>
          </a:blip>
          <a:srcRect b="0" l="0" r="0" t="0"/>
          <a:stretch/>
        </p:blipFill>
        <p:spPr>
          <a:xfrm>
            <a:off x="1641475" y="5614987"/>
            <a:ext cx="5868987" cy="736600"/>
          </a:xfrm>
          <a:prstGeom prst="rect">
            <a:avLst/>
          </a:prstGeom>
          <a:noFill/>
          <a:ln>
            <a:noFill/>
          </a:ln>
        </p:spPr>
      </p:pic>
    </p:spTree>
  </p:cSld>
  <p:clrMapOvr>
    <a:masterClrMapping/>
  </p:clrMapOvr>
  <p:transition spd="slow">
    <p:fade/>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63"/>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800"/>
              <a:buFont typeface="Verdana"/>
              <a:buNone/>
            </a:pPr>
            <a:r>
              <a:rPr b="0" i="0" lang="en-US" sz="3800" u="none">
                <a:solidFill>
                  <a:schemeClr val="dk2"/>
                </a:solidFill>
                <a:latin typeface="Verdana"/>
                <a:ea typeface="Verdana"/>
                <a:cs typeface="Verdana"/>
                <a:sym typeface="Verdana"/>
              </a:rPr>
              <a:t>PCA: #2</a:t>
            </a:r>
            <a:endParaRPr/>
          </a:p>
        </p:txBody>
      </p:sp>
      <p:sp>
        <p:nvSpPr>
          <p:cNvPr id="559" name="Google Shape;559;p63"/>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560" name="Google Shape;560;p63"/>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pic>
        <p:nvPicPr>
          <p:cNvPr id="561" name="Google Shape;561;p63"/>
          <p:cNvPicPr preferRelativeResize="0"/>
          <p:nvPr/>
        </p:nvPicPr>
        <p:blipFill rotWithShape="1">
          <a:blip r:embed="rId3">
            <a:alphaModFix/>
          </a:blip>
          <a:srcRect b="0" l="25621" r="0" t="0"/>
          <a:stretch/>
        </p:blipFill>
        <p:spPr>
          <a:xfrm>
            <a:off x="4003675" y="0"/>
            <a:ext cx="5140325" cy="6172200"/>
          </a:xfrm>
          <a:prstGeom prst="rect">
            <a:avLst/>
          </a:prstGeom>
          <a:noFill/>
          <a:ln>
            <a:noFill/>
          </a:ln>
        </p:spPr>
      </p:pic>
      <p:pic>
        <p:nvPicPr>
          <p:cNvPr id="562" name="Google Shape;562;p63"/>
          <p:cNvPicPr preferRelativeResize="0"/>
          <p:nvPr/>
        </p:nvPicPr>
        <p:blipFill rotWithShape="1">
          <a:blip r:embed="rId4">
            <a:alphaModFix/>
          </a:blip>
          <a:srcRect b="0" l="44900" r="0" t="0"/>
          <a:stretch/>
        </p:blipFill>
        <p:spPr>
          <a:xfrm>
            <a:off x="0" y="3352800"/>
            <a:ext cx="3962400" cy="2016125"/>
          </a:xfrm>
          <a:prstGeom prst="rect">
            <a:avLst/>
          </a:prstGeom>
          <a:noFill/>
          <a:ln>
            <a:noFill/>
          </a:ln>
        </p:spPr>
      </p:pic>
      <p:sp>
        <p:nvSpPr>
          <p:cNvPr id="563" name="Google Shape;563;p63"/>
          <p:cNvSpPr txBox="1"/>
          <p:nvPr/>
        </p:nvSpPr>
        <p:spPr>
          <a:xfrm>
            <a:off x="674687" y="1905000"/>
            <a:ext cx="2297112" cy="1187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0" i="0" lang="en-US" sz="1600" u="none">
                <a:solidFill>
                  <a:schemeClr val="dk1"/>
                </a:solidFill>
                <a:latin typeface="Verdana"/>
                <a:ea typeface="Verdana"/>
                <a:cs typeface="Verdana"/>
                <a:sym typeface="Verdana"/>
              </a:rPr>
              <a:t>6 spectral images</a:t>
            </a:r>
            <a:endParaRPr/>
          </a:p>
          <a:p>
            <a:pPr indent="0" lvl="0" marL="0" marR="0" rtl="0" algn="l">
              <a:lnSpc>
                <a:spcPct val="100000"/>
              </a:lnSpc>
              <a:spcBef>
                <a:spcPts val="0"/>
              </a:spcBef>
              <a:spcAft>
                <a:spcPts val="0"/>
              </a:spcAft>
              <a:buClr>
                <a:schemeClr val="dk1"/>
              </a:buClr>
              <a:buSzPts val="1600"/>
              <a:buFont typeface="Verdana"/>
              <a:buNone/>
            </a:pPr>
            <a:r>
              <a:rPr b="0" i="0" lang="en-US" sz="1600" u="none">
                <a:solidFill>
                  <a:schemeClr val="dk1"/>
                </a:solidFill>
                <a:latin typeface="Verdana"/>
                <a:ea typeface="Verdana"/>
                <a:cs typeface="Verdana"/>
                <a:sym typeface="Verdana"/>
              </a:rPr>
              <a:t>from an airborne</a:t>
            </a:r>
            <a:endParaRPr/>
          </a:p>
          <a:p>
            <a:pPr indent="0" lvl="0" marL="0" marR="0" rtl="0" algn="l">
              <a:lnSpc>
                <a:spcPct val="100000"/>
              </a:lnSpc>
              <a:spcBef>
                <a:spcPts val="0"/>
              </a:spcBef>
              <a:spcAft>
                <a:spcPts val="0"/>
              </a:spcAft>
              <a:buClr>
                <a:schemeClr val="dk1"/>
              </a:buClr>
              <a:buSzPts val="1600"/>
              <a:buFont typeface="Verdana"/>
              <a:buNone/>
            </a:pPr>
            <a:r>
              <a:rPr b="0" i="0" lang="en-US" sz="1600" u="none">
                <a:solidFill>
                  <a:schemeClr val="dk1"/>
                </a:solidFill>
                <a:latin typeface="Verdana"/>
                <a:ea typeface="Verdana"/>
                <a:cs typeface="Verdana"/>
                <a:sym typeface="Verdana"/>
              </a:rPr>
              <a:t>Scanner.</a:t>
            </a:r>
            <a:endParaRP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9"/>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800"/>
              <a:buFont typeface="Verdana"/>
              <a:buNone/>
            </a:pPr>
            <a:r>
              <a:rPr b="0" i="0" lang="en-US" sz="3800" u="none">
                <a:solidFill>
                  <a:schemeClr val="dk2"/>
                </a:solidFill>
                <a:latin typeface="Verdana"/>
                <a:ea typeface="Verdana"/>
                <a:cs typeface="Verdana"/>
                <a:sym typeface="Verdana"/>
              </a:rPr>
              <a:t>Principal </a:t>
            </a:r>
            <a:br>
              <a:rPr b="0" i="0" lang="en-US" sz="3800" u="none">
                <a:solidFill>
                  <a:schemeClr val="dk2"/>
                </a:solidFill>
                <a:latin typeface="Verdana"/>
                <a:ea typeface="Verdana"/>
                <a:cs typeface="Verdana"/>
                <a:sym typeface="Verdana"/>
              </a:rPr>
            </a:br>
            <a:r>
              <a:rPr b="0" i="0" lang="en-US" sz="3800" u="none">
                <a:solidFill>
                  <a:schemeClr val="dk2"/>
                </a:solidFill>
                <a:latin typeface="Verdana"/>
                <a:ea typeface="Verdana"/>
                <a:cs typeface="Verdana"/>
                <a:sym typeface="Verdana"/>
              </a:rPr>
              <a:t>Component Analysis</a:t>
            </a:r>
            <a:endParaRPr/>
          </a:p>
        </p:txBody>
      </p:sp>
      <p:sp>
        <p:nvSpPr>
          <p:cNvPr id="136" name="Google Shape;136;p19"/>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137" name="Google Shape;137;p19"/>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pic>
        <p:nvPicPr>
          <p:cNvPr id="138" name="Google Shape;138;p19"/>
          <p:cNvPicPr preferRelativeResize="0"/>
          <p:nvPr/>
        </p:nvPicPr>
        <p:blipFill rotWithShape="1">
          <a:blip r:embed="rId3">
            <a:alphaModFix/>
          </a:blip>
          <a:srcRect b="0" l="0" r="0" t="0"/>
          <a:stretch/>
        </p:blipFill>
        <p:spPr>
          <a:xfrm>
            <a:off x="609600" y="1828800"/>
            <a:ext cx="6732587" cy="4114800"/>
          </a:xfrm>
          <a:prstGeom prst="rect">
            <a:avLst/>
          </a:prstGeom>
          <a:noFill/>
          <a:ln>
            <a:noFill/>
          </a:ln>
        </p:spPr>
      </p:pic>
      <p:pic>
        <p:nvPicPr>
          <p:cNvPr id="139" name="Google Shape;139;p19"/>
          <p:cNvPicPr preferRelativeResize="0"/>
          <p:nvPr/>
        </p:nvPicPr>
        <p:blipFill rotWithShape="1">
          <a:blip r:embed="rId4">
            <a:alphaModFix/>
          </a:blip>
          <a:srcRect b="0" l="0" r="0" t="0"/>
          <a:stretch/>
        </p:blipFill>
        <p:spPr>
          <a:xfrm>
            <a:off x="7292975" y="0"/>
            <a:ext cx="1851025" cy="1676400"/>
          </a:xfrm>
          <a:prstGeom prst="rect">
            <a:avLst/>
          </a:prstGeom>
          <a:noFill/>
          <a:ln>
            <a:noFill/>
          </a:ln>
        </p:spPr>
      </p:pic>
    </p:spTree>
  </p:cSld>
  <p:clrMapOvr>
    <a:masterClrMapping/>
  </p:clrMapOvr>
  <p:transition spd="slow">
    <p:fade/>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64"/>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800"/>
              <a:buFont typeface="Verdana"/>
              <a:buNone/>
            </a:pPr>
            <a:r>
              <a:rPr b="0" i="0" lang="en-US" sz="3800" u="none">
                <a:solidFill>
                  <a:schemeClr val="dk2"/>
                </a:solidFill>
                <a:latin typeface="Verdana"/>
                <a:ea typeface="Verdana"/>
                <a:cs typeface="Verdana"/>
                <a:sym typeface="Verdana"/>
              </a:rPr>
              <a:t>PCA: #2</a:t>
            </a:r>
            <a:endParaRPr/>
          </a:p>
        </p:txBody>
      </p:sp>
      <p:sp>
        <p:nvSpPr>
          <p:cNvPr id="569" name="Google Shape;569;p64"/>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570" name="Google Shape;570;p64"/>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pic>
        <p:nvPicPr>
          <p:cNvPr id="571" name="Google Shape;571;p64"/>
          <p:cNvPicPr preferRelativeResize="0"/>
          <p:nvPr/>
        </p:nvPicPr>
        <p:blipFill rotWithShape="1">
          <a:blip r:embed="rId3">
            <a:alphaModFix/>
          </a:blip>
          <a:srcRect b="7499" l="0" r="0" t="0"/>
          <a:stretch/>
        </p:blipFill>
        <p:spPr>
          <a:xfrm>
            <a:off x="3225800" y="0"/>
            <a:ext cx="5918200" cy="6172200"/>
          </a:xfrm>
          <a:prstGeom prst="rect">
            <a:avLst/>
          </a:prstGeom>
          <a:noFill/>
          <a:ln>
            <a:noFill/>
          </a:ln>
        </p:spPr>
      </p:pic>
      <p:grpSp>
        <p:nvGrpSpPr>
          <p:cNvPr id="572" name="Google Shape;572;p64"/>
          <p:cNvGrpSpPr/>
          <p:nvPr/>
        </p:nvGrpSpPr>
        <p:grpSpPr>
          <a:xfrm>
            <a:off x="0" y="1676400"/>
            <a:ext cx="3200400" cy="2738438"/>
            <a:chOff x="5334000" y="2366962"/>
            <a:chExt cx="3200400" cy="2738438"/>
          </a:xfrm>
        </p:grpSpPr>
        <p:sp>
          <p:nvSpPr>
            <p:cNvPr id="573" name="Google Shape;573;p64"/>
            <p:cNvSpPr txBox="1"/>
            <p:nvPr/>
          </p:nvSpPr>
          <p:spPr>
            <a:xfrm>
              <a:off x="5486400" y="2366962"/>
              <a:ext cx="2408237"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0" i="0" lang="en-US" sz="1600" u="none">
                  <a:solidFill>
                    <a:schemeClr val="dk1"/>
                  </a:solidFill>
                  <a:latin typeface="Verdana"/>
                  <a:ea typeface="Verdana"/>
                  <a:cs typeface="Verdana"/>
                  <a:sym typeface="Verdana"/>
                </a:rPr>
                <a:t>Component	   </a:t>
              </a:r>
              <a:r>
                <a:rPr b="0" i="0" lang="en-US" sz="1600" u="none">
                  <a:solidFill>
                    <a:schemeClr val="dk1"/>
                  </a:solidFill>
                  <a:latin typeface="Noto Sans Symbols"/>
                  <a:ea typeface="Noto Sans Symbols"/>
                  <a:cs typeface="Noto Sans Symbols"/>
                  <a:sym typeface="Noto Sans Symbols"/>
                </a:rPr>
                <a:t>λ</a:t>
              </a:r>
              <a:endParaRPr/>
            </a:p>
          </p:txBody>
        </p:sp>
        <p:cxnSp>
          <p:nvCxnSpPr>
            <p:cNvPr id="574" name="Google Shape;574;p64"/>
            <p:cNvCxnSpPr/>
            <p:nvPr/>
          </p:nvCxnSpPr>
          <p:spPr>
            <a:xfrm>
              <a:off x="5334000" y="5105400"/>
              <a:ext cx="3124200" cy="0"/>
            </a:xfrm>
            <a:prstGeom prst="straightConnector1">
              <a:avLst/>
            </a:prstGeom>
            <a:noFill/>
            <a:ln cap="flat" cmpd="sng" w="25400">
              <a:solidFill>
                <a:schemeClr val="dk1"/>
              </a:solidFill>
              <a:prstDash val="solid"/>
              <a:miter lim="800000"/>
              <a:headEnd len="med" w="med" type="none"/>
              <a:tailEnd len="med" w="med" type="none"/>
            </a:ln>
          </p:spPr>
        </p:cxnSp>
        <p:sp>
          <p:nvSpPr>
            <p:cNvPr id="575" name="Google Shape;575;p64"/>
            <p:cNvSpPr txBox="1"/>
            <p:nvPr/>
          </p:nvSpPr>
          <p:spPr>
            <a:xfrm>
              <a:off x="6248400" y="2819400"/>
              <a:ext cx="1966912" cy="1570037"/>
            </a:xfrm>
            <a:prstGeom prst="rect">
              <a:avLst/>
            </a:prstGeom>
            <a:noFill/>
            <a:ln>
              <a:noFill/>
            </a:ln>
          </p:spPr>
          <p:txBody>
            <a:bodyPr anchorCtr="0" anchor="t" bIns="45700" lIns="91425" spcFirstLastPara="1" rIns="91425" wrap="square" tIns="45700">
              <a:noAutofit/>
            </a:bodyPr>
            <a:lstStyle/>
            <a:p>
              <a:pPr indent="-533400" lvl="0" marL="533400" marR="0" rtl="0" algn="l">
                <a:lnSpc>
                  <a:spcPct val="100000"/>
                </a:lnSpc>
                <a:spcBef>
                  <a:spcPts val="0"/>
                </a:spcBef>
                <a:spcAft>
                  <a:spcPts val="0"/>
                </a:spcAft>
                <a:buClr>
                  <a:schemeClr val="dk1"/>
                </a:buClr>
                <a:buSzPts val="1600"/>
                <a:buFont typeface="Verdana"/>
                <a:buAutoNum type="arabicPlain"/>
              </a:pPr>
              <a:r>
                <a:rPr b="0" i="0" lang="en-US" sz="1600" u="none">
                  <a:solidFill>
                    <a:schemeClr val="dk1"/>
                  </a:solidFill>
                  <a:latin typeface="Verdana"/>
                  <a:ea typeface="Verdana"/>
                  <a:cs typeface="Verdana"/>
                  <a:sym typeface="Verdana"/>
                </a:rPr>
                <a:t>    3210.00</a:t>
              </a:r>
              <a:endParaRPr/>
            </a:p>
            <a:p>
              <a:pPr indent="-533400" lvl="0" marL="533400" marR="0" rtl="0" algn="l">
                <a:lnSpc>
                  <a:spcPct val="100000"/>
                </a:lnSpc>
                <a:spcBef>
                  <a:spcPts val="0"/>
                </a:spcBef>
                <a:spcAft>
                  <a:spcPts val="0"/>
                </a:spcAft>
                <a:buClr>
                  <a:schemeClr val="dk1"/>
                </a:buClr>
                <a:buSzPts val="1600"/>
                <a:buFont typeface="Verdana"/>
                <a:buAutoNum type="arabicPlain"/>
              </a:pPr>
              <a:r>
                <a:rPr b="0" i="0" lang="en-US" sz="1600" u="none">
                  <a:solidFill>
                    <a:schemeClr val="dk1"/>
                  </a:solidFill>
                  <a:latin typeface="Verdana"/>
                  <a:ea typeface="Verdana"/>
                  <a:cs typeface="Verdana"/>
                  <a:sym typeface="Verdana"/>
                </a:rPr>
                <a:t>      931.40</a:t>
              </a:r>
              <a:endParaRPr/>
            </a:p>
            <a:p>
              <a:pPr indent="-533400" lvl="0" marL="533400" marR="0" rtl="0" algn="l">
                <a:lnSpc>
                  <a:spcPct val="100000"/>
                </a:lnSpc>
                <a:spcBef>
                  <a:spcPts val="0"/>
                </a:spcBef>
                <a:spcAft>
                  <a:spcPts val="0"/>
                </a:spcAft>
                <a:buClr>
                  <a:schemeClr val="dk1"/>
                </a:buClr>
                <a:buSzPts val="1600"/>
                <a:buFont typeface="Verdana"/>
                <a:buAutoNum type="arabicPlain"/>
              </a:pPr>
              <a:r>
                <a:rPr b="0" i="0" lang="en-US" sz="1600" u="none">
                  <a:solidFill>
                    <a:schemeClr val="dk1"/>
                  </a:solidFill>
                  <a:latin typeface="Verdana"/>
                  <a:ea typeface="Verdana"/>
                  <a:cs typeface="Verdana"/>
                  <a:sym typeface="Verdana"/>
                </a:rPr>
                <a:t>      118.50</a:t>
              </a:r>
              <a:endParaRPr/>
            </a:p>
            <a:p>
              <a:pPr indent="-533400" lvl="0" marL="533400" marR="0" rtl="0" algn="l">
                <a:lnSpc>
                  <a:spcPct val="100000"/>
                </a:lnSpc>
                <a:spcBef>
                  <a:spcPts val="0"/>
                </a:spcBef>
                <a:spcAft>
                  <a:spcPts val="0"/>
                </a:spcAft>
                <a:buClr>
                  <a:schemeClr val="dk1"/>
                </a:buClr>
                <a:buSzPts val="1600"/>
                <a:buFont typeface="Verdana"/>
                <a:buAutoNum type="arabicPlain"/>
              </a:pPr>
              <a:r>
                <a:rPr b="0" i="0" lang="en-US" sz="1600" u="none">
                  <a:solidFill>
                    <a:schemeClr val="dk1"/>
                  </a:solidFill>
                  <a:latin typeface="Verdana"/>
                  <a:ea typeface="Verdana"/>
                  <a:cs typeface="Verdana"/>
                  <a:sym typeface="Verdana"/>
                </a:rPr>
                <a:t>        83.88</a:t>
              </a:r>
              <a:endParaRPr/>
            </a:p>
            <a:p>
              <a:pPr indent="-533400" lvl="0" marL="533400" marR="0" rtl="0" algn="l">
                <a:lnSpc>
                  <a:spcPct val="100000"/>
                </a:lnSpc>
                <a:spcBef>
                  <a:spcPts val="0"/>
                </a:spcBef>
                <a:spcAft>
                  <a:spcPts val="0"/>
                </a:spcAft>
                <a:buClr>
                  <a:schemeClr val="dk1"/>
                </a:buClr>
                <a:buSzPts val="1600"/>
                <a:buFont typeface="Verdana"/>
                <a:buAutoNum type="arabicPlain"/>
              </a:pPr>
              <a:r>
                <a:rPr b="0" i="0" lang="en-US" sz="1600" u="none">
                  <a:solidFill>
                    <a:schemeClr val="dk1"/>
                  </a:solidFill>
                  <a:latin typeface="Verdana"/>
                  <a:ea typeface="Verdana"/>
                  <a:cs typeface="Verdana"/>
                  <a:sym typeface="Verdana"/>
                </a:rPr>
                <a:t>        64.00</a:t>
              </a:r>
              <a:endParaRPr/>
            </a:p>
            <a:p>
              <a:pPr indent="-533400" lvl="0" marL="533400" marR="0" rtl="0" algn="l">
                <a:lnSpc>
                  <a:spcPct val="100000"/>
                </a:lnSpc>
                <a:spcBef>
                  <a:spcPts val="0"/>
                </a:spcBef>
                <a:spcAft>
                  <a:spcPts val="0"/>
                </a:spcAft>
                <a:buClr>
                  <a:schemeClr val="dk1"/>
                </a:buClr>
                <a:buSzPts val="1600"/>
                <a:buFont typeface="Verdana"/>
                <a:buAutoNum type="arabicPlain"/>
              </a:pPr>
              <a:r>
                <a:rPr b="0" i="0" lang="en-US" sz="1600" u="none">
                  <a:solidFill>
                    <a:schemeClr val="dk1"/>
                  </a:solidFill>
                  <a:latin typeface="Verdana"/>
                  <a:ea typeface="Verdana"/>
                  <a:cs typeface="Verdana"/>
                  <a:sym typeface="Verdana"/>
                </a:rPr>
                <a:t>        13.40</a:t>
              </a:r>
              <a:endParaRPr/>
            </a:p>
          </p:txBody>
        </p:sp>
        <p:cxnSp>
          <p:nvCxnSpPr>
            <p:cNvPr id="576" name="Google Shape;576;p64"/>
            <p:cNvCxnSpPr/>
            <p:nvPr/>
          </p:nvCxnSpPr>
          <p:spPr>
            <a:xfrm>
              <a:off x="5410200" y="2819400"/>
              <a:ext cx="3124200" cy="0"/>
            </a:xfrm>
            <a:prstGeom prst="straightConnector1">
              <a:avLst/>
            </a:prstGeom>
            <a:noFill/>
            <a:ln cap="flat" cmpd="sng" w="25400">
              <a:solidFill>
                <a:schemeClr val="dk1"/>
              </a:solidFill>
              <a:prstDash val="solid"/>
              <a:miter lim="800000"/>
              <a:headEnd len="med" w="med" type="none"/>
              <a:tailEnd len="med" w="med" type="none"/>
            </a:ln>
          </p:spPr>
        </p:cxnSp>
        <p:cxnSp>
          <p:nvCxnSpPr>
            <p:cNvPr id="577" name="Google Shape;577;p64"/>
            <p:cNvCxnSpPr/>
            <p:nvPr/>
          </p:nvCxnSpPr>
          <p:spPr>
            <a:xfrm>
              <a:off x="5410200" y="2438400"/>
              <a:ext cx="3124200" cy="0"/>
            </a:xfrm>
            <a:prstGeom prst="straightConnector1">
              <a:avLst/>
            </a:prstGeom>
            <a:noFill/>
            <a:ln cap="flat" cmpd="sng" w="25400">
              <a:solidFill>
                <a:schemeClr val="dk1"/>
              </a:solidFill>
              <a:prstDash val="solid"/>
              <a:miter lim="800000"/>
              <a:headEnd len="med" w="med" type="none"/>
              <a:tailEnd len="med" w="med" type="none"/>
            </a:ln>
          </p:spPr>
        </p:cxnSp>
      </p:grpSp>
    </p:spTree>
  </p:cSld>
  <p:clrMapOvr>
    <a:masterClrMapping/>
  </p:clrMapOvr>
  <p:transition spd="slow">
    <p:fade/>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65"/>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800"/>
              <a:buFont typeface="Verdana"/>
              <a:buNone/>
            </a:pPr>
            <a:r>
              <a:rPr b="0" i="0" lang="en-US" sz="3800" u="none">
                <a:solidFill>
                  <a:schemeClr val="dk2"/>
                </a:solidFill>
                <a:latin typeface="Verdana"/>
                <a:ea typeface="Verdana"/>
                <a:cs typeface="Verdana"/>
                <a:sym typeface="Verdana"/>
              </a:rPr>
              <a:t>PCA: #3</a:t>
            </a:r>
            <a:endParaRPr/>
          </a:p>
        </p:txBody>
      </p:sp>
      <p:sp>
        <p:nvSpPr>
          <p:cNvPr id="583" name="Google Shape;583;p65"/>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584" name="Google Shape;584;p65"/>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pic>
        <p:nvPicPr>
          <p:cNvPr id="585" name="Google Shape;585;p65"/>
          <p:cNvPicPr preferRelativeResize="0"/>
          <p:nvPr/>
        </p:nvPicPr>
        <p:blipFill rotWithShape="1">
          <a:blip r:embed="rId3">
            <a:alphaModFix/>
          </a:blip>
          <a:srcRect b="0" l="0" r="0" t="0"/>
          <a:stretch/>
        </p:blipFill>
        <p:spPr>
          <a:xfrm>
            <a:off x="5410200" y="0"/>
            <a:ext cx="2743200" cy="6184900"/>
          </a:xfrm>
          <a:prstGeom prst="rect">
            <a:avLst/>
          </a:prstGeom>
          <a:noFill/>
          <a:ln>
            <a:noFill/>
          </a:ln>
        </p:spPr>
      </p:pic>
      <p:pic>
        <p:nvPicPr>
          <p:cNvPr id="586" name="Google Shape;586;p65"/>
          <p:cNvPicPr preferRelativeResize="0"/>
          <p:nvPr/>
        </p:nvPicPr>
        <p:blipFill rotWithShape="1">
          <a:blip r:embed="rId4">
            <a:alphaModFix/>
          </a:blip>
          <a:srcRect b="0" l="0" r="0" t="0"/>
          <a:stretch/>
        </p:blipFill>
        <p:spPr>
          <a:xfrm>
            <a:off x="1447800" y="2895600"/>
            <a:ext cx="2622550" cy="1905000"/>
          </a:xfrm>
          <a:prstGeom prst="rect">
            <a:avLst/>
          </a:prstGeom>
          <a:noFill/>
          <a:ln>
            <a:noFill/>
          </a:ln>
        </p:spPr>
      </p:pic>
    </p:spTree>
  </p:cSld>
  <p:clrMapOvr>
    <a:masterClrMapping/>
  </p:clrMapOvr>
  <p:transition spd="slow">
    <p:fade/>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66"/>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800"/>
              <a:buFont typeface="Verdana"/>
              <a:buNone/>
            </a:pPr>
            <a:r>
              <a:rPr b="0" i="0" lang="en-US" sz="3800" u="none">
                <a:solidFill>
                  <a:schemeClr val="dk2"/>
                </a:solidFill>
                <a:latin typeface="Verdana"/>
                <a:ea typeface="Verdana"/>
                <a:cs typeface="Verdana"/>
                <a:sym typeface="Verdana"/>
              </a:rPr>
              <a:t>PCA: #3</a:t>
            </a:r>
            <a:endParaRPr/>
          </a:p>
        </p:txBody>
      </p:sp>
      <p:sp>
        <p:nvSpPr>
          <p:cNvPr id="592" name="Google Shape;592;p66"/>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593" name="Google Shape;593;p66"/>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pic>
        <p:nvPicPr>
          <p:cNvPr id="594" name="Google Shape;594;p66"/>
          <p:cNvPicPr preferRelativeResize="0"/>
          <p:nvPr/>
        </p:nvPicPr>
        <p:blipFill rotWithShape="1">
          <a:blip r:embed="rId3">
            <a:alphaModFix/>
          </a:blip>
          <a:srcRect b="0" l="0" r="0" t="0"/>
          <a:stretch/>
        </p:blipFill>
        <p:spPr>
          <a:xfrm>
            <a:off x="5943600" y="0"/>
            <a:ext cx="2743200" cy="6159500"/>
          </a:xfrm>
          <a:prstGeom prst="rect">
            <a:avLst/>
          </a:prstGeom>
          <a:noFill/>
          <a:ln>
            <a:noFill/>
          </a:ln>
        </p:spPr>
      </p:pic>
      <p:pic>
        <p:nvPicPr>
          <p:cNvPr id="595" name="Google Shape;595;p66"/>
          <p:cNvPicPr preferRelativeResize="0"/>
          <p:nvPr/>
        </p:nvPicPr>
        <p:blipFill rotWithShape="1">
          <a:blip r:embed="rId4">
            <a:alphaModFix/>
          </a:blip>
          <a:srcRect b="0" l="0" r="0" t="0"/>
          <a:stretch/>
        </p:blipFill>
        <p:spPr>
          <a:xfrm>
            <a:off x="2819400" y="0"/>
            <a:ext cx="2743200" cy="6184900"/>
          </a:xfrm>
          <a:prstGeom prst="rect">
            <a:avLst/>
          </a:prstGeom>
          <a:noFill/>
          <a:ln>
            <a:noFill/>
          </a:ln>
        </p:spPr>
      </p:pic>
      <p:sp>
        <p:nvSpPr>
          <p:cNvPr id="596" name="Google Shape;596;p66"/>
          <p:cNvSpPr txBox="1"/>
          <p:nvPr/>
        </p:nvSpPr>
        <p:spPr>
          <a:xfrm>
            <a:off x="0" y="2133600"/>
            <a:ext cx="1752600" cy="58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en-US" sz="1600" u="none">
                <a:solidFill>
                  <a:schemeClr val="dk1"/>
                </a:solidFill>
                <a:latin typeface="Verdana"/>
                <a:ea typeface="Verdana"/>
                <a:cs typeface="Verdana"/>
                <a:sym typeface="Verdana"/>
              </a:rPr>
              <a:t>Left</a:t>
            </a:r>
            <a:r>
              <a:rPr b="0" i="0" lang="en-US" sz="1600" u="none">
                <a:solidFill>
                  <a:schemeClr val="dk1"/>
                </a:solidFill>
                <a:latin typeface="Verdana"/>
                <a:ea typeface="Verdana"/>
                <a:cs typeface="Verdana"/>
                <a:sym typeface="Verdana"/>
              </a:rPr>
              <a:t>: RGB components</a:t>
            </a:r>
            <a:endParaRPr/>
          </a:p>
        </p:txBody>
      </p:sp>
      <p:sp>
        <p:nvSpPr>
          <p:cNvPr id="597" name="Google Shape;597;p66"/>
          <p:cNvSpPr txBox="1"/>
          <p:nvPr/>
        </p:nvSpPr>
        <p:spPr>
          <a:xfrm>
            <a:off x="0" y="3810000"/>
            <a:ext cx="2286000"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Verdana"/>
              <a:buNone/>
            </a:pPr>
            <a:r>
              <a:rPr b="1" i="0" lang="en-US" sz="1600" u="none">
                <a:solidFill>
                  <a:schemeClr val="dk1"/>
                </a:solidFill>
                <a:latin typeface="Verdana"/>
                <a:ea typeface="Verdana"/>
                <a:cs typeface="Verdana"/>
                <a:sym typeface="Verdana"/>
              </a:rPr>
              <a:t>Right</a:t>
            </a:r>
            <a:r>
              <a:rPr b="0" i="0" lang="en-US" sz="1600" u="none">
                <a:solidFill>
                  <a:schemeClr val="dk1"/>
                </a:solidFill>
                <a:latin typeface="Verdana"/>
                <a:ea typeface="Verdana"/>
                <a:cs typeface="Verdana"/>
                <a:sym typeface="Verdana"/>
              </a:rPr>
              <a:t>: First 3 PCs</a:t>
            </a:r>
            <a:endParaRPr/>
          </a:p>
        </p:txBody>
      </p:sp>
    </p:spTree>
  </p:cSld>
  <p:clrMapOvr>
    <a:masterClrMapping/>
  </p:clrMapOvr>
  <p:transition spd="slow">
    <p:fade/>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67"/>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800"/>
              <a:buFont typeface="Verdana"/>
              <a:buNone/>
            </a:pPr>
            <a:r>
              <a:rPr b="0" i="0" lang="en-US" sz="3800" u="none">
                <a:solidFill>
                  <a:schemeClr val="dk2"/>
                </a:solidFill>
                <a:latin typeface="Verdana"/>
                <a:ea typeface="Verdana"/>
                <a:cs typeface="Verdana"/>
                <a:sym typeface="Verdana"/>
              </a:rPr>
              <a:t>PCA: #4</a:t>
            </a:r>
            <a:endParaRPr/>
          </a:p>
        </p:txBody>
      </p:sp>
      <p:sp>
        <p:nvSpPr>
          <p:cNvPr id="603" name="Google Shape;603;p67"/>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604" name="Google Shape;604;p67"/>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pic>
        <p:nvPicPr>
          <p:cNvPr id="605" name="Google Shape;605;p67"/>
          <p:cNvPicPr preferRelativeResize="0"/>
          <p:nvPr/>
        </p:nvPicPr>
        <p:blipFill rotWithShape="1">
          <a:blip r:embed="rId3">
            <a:alphaModFix/>
          </a:blip>
          <a:srcRect b="0" l="0" r="0" t="0"/>
          <a:stretch/>
        </p:blipFill>
        <p:spPr>
          <a:xfrm>
            <a:off x="152400" y="1781175"/>
            <a:ext cx="8763000" cy="3171825"/>
          </a:xfrm>
          <a:prstGeom prst="rect">
            <a:avLst/>
          </a:prstGeom>
          <a:noFill/>
          <a:ln>
            <a:noFill/>
          </a:ln>
        </p:spPr>
      </p:pic>
      <p:sp>
        <p:nvSpPr>
          <p:cNvPr id="606" name="Google Shape;606;p67"/>
          <p:cNvSpPr txBox="1"/>
          <p:nvPr/>
        </p:nvSpPr>
        <p:spPr>
          <a:xfrm>
            <a:off x="2895600" y="5638800"/>
            <a:ext cx="3581400" cy="461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Verdana"/>
              <a:buNone/>
            </a:pPr>
            <a:r>
              <a:rPr b="0" i="0" lang="en-US" sz="2400" u="none">
                <a:solidFill>
                  <a:schemeClr val="dk1"/>
                </a:solidFill>
                <a:latin typeface="Verdana"/>
                <a:ea typeface="Verdana"/>
                <a:cs typeface="Verdana"/>
                <a:sym typeface="Verdana"/>
              </a:rPr>
              <a:t>Eigenfaces look like?</a:t>
            </a:r>
            <a:endParaRPr/>
          </a:p>
        </p:txBody>
      </p:sp>
      <p:sp>
        <p:nvSpPr>
          <p:cNvPr id="607" name="Google Shape;607;p67"/>
          <p:cNvSpPr txBox="1"/>
          <p:nvPr/>
        </p:nvSpPr>
        <p:spPr>
          <a:xfrm>
            <a:off x="533400" y="5029200"/>
            <a:ext cx="3478212" cy="461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Verdana"/>
              <a:buNone/>
            </a:pPr>
            <a:r>
              <a:rPr b="0" i="0" lang="en-US" sz="2400" u="none">
                <a:solidFill>
                  <a:schemeClr val="dk1"/>
                </a:solidFill>
                <a:latin typeface="Verdana"/>
                <a:ea typeface="Verdana"/>
                <a:cs typeface="Verdana"/>
                <a:sym typeface="Verdana"/>
              </a:rPr>
              <a:t>Training face images</a:t>
            </a:r>
            <a:endParaRPr/>
          </a:p>
        </p:txBody>
      </p:sp>
      <p:sp>
        <p:nvSpPr>
          <p:cNvPr id="608" name="Google Shape;608;p67"/>
          <p:cNvSpPr txBox="1"/>
          <p:nvPr/>
        </p:nvSpPr>
        <p:spPr>
          <a:xfrm>
            <a:off x="4724400" y="5029200"/>
            <a:ext cx="2941637" cy="461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Verdana"/>
              <a:buNone/>
            </a:pPr>
            <a:r>
              <a:rPr b="0" i="0" lang="en-US" sz="2400" u="none">
                <a:solidFill>
                  <a:schemeClr val="dk1"/>
                </a:solidFill>
                <a:latin typeface="Verdana"/>
                <a:ea typeface="Verdana"/>
                <a:cs typeface="Verdana"/>
                <a:sym typeface="Verdana"/>
              </a:rPr>
              <a:t>15 PC eigenfaces</a:t>
            </a:r>
            <a:endParaRPr/>
          </a:p>
        </p:txBody>
      </p:sp>
    </p:spTree>
  </p:cSld>
  <p:clrMapOvr>
    <a:masterClrMapping/>
  </p:clrMapOvr>
  <p:transition spd="slow">
    <p:fade/>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68"/>
          <p:cNvSpPr txBox="1"/>
          <p:nvPr>
            <p:ph type="title"/>
          </p:nvPr>
        </p:nvSpPr>
        <p:spPr>
          <a:xfrm>
            <a:off x="457200" y="228600"/>
            <a:ext cx="8229600" cy="1143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Verdana"/>
              <a:buNone/>
            </a:pPr>
            <a:r>
              <a:rPr b="0" i="0" lang="en-US" sz="3600" u="none">
                <a:solidFill>
                  <a:schemeClr val="dk2"/>
                </a:solidFill>
                <a:latin typeface="Verdana"/>
                <a:ea typeface="Verdana"/>
                <a:cs typeface="Verdana"/>
                <a:sym typeface="Verdana"/>
              </a:rPr>
              <a:t>PCA: #4</a:t>
            </a:r>
            <a:endParaRPr/>
          </a:p>
        </p:txBody>
      </p:sp>
      <p:sp>
        <p:nvSpPr>
          <p:cNvPr id="614" name="Google Shape;614;p68"/>
          <p:cNvSpPr txBox="1"/>
          <p:nvPr>
            <p:ph idx="1" type="body"/>
          </p:nvPr>
        </p:nvSpPr>
        <p:spPr>
          <a:xfrm>
            <a:off x="228600" y="1676400"/>
            <a:ext cx="8458200" cy="4525962"/>
          </a:xfrm>
          <a:prstGeom prst="rect">
            <a:avLst/>
          </a:prstGeom>
          <a:noFill/>
          <a:ln>
            <a:noFill/>
          </a:ln>
        </p:spPr>
        <p:txBody>
          <a:bodyPr anchorCtr="0" anchor="t" bIns="45700" lIns="91425" spcFirstLastPara="1" rIns="91425" wrap="square" tIns="45700">
            <a:noAutofit/>
          </a:bodyPr>
          <a:lstStyle/>
          <a:p>
            <a:pPr indent="-469900" lvl="0" marL="469900" rtl="0" algn="l">
              <a:lnSpc>
                <a:spcPct val="100000"/>
              </a:lnSpc>
              <a:spcBef>
                <a:spcPts val="0"/>
              </a:spcBef>
              <a:spcAft>
                <a:spcPts val="0"/>
              </a:spcAft>
              <a:buClr>
                <a:schemeClr val="accent2"/>
              </a:buClr>
              <a:buSzPts val="2800"/>
              <a:buFont typeface="Noto Sans Symbols"/>
              <a:buChar char="□"/>
            </a:pPr>
            <a:r>
              <a:rPr b="0" i="0" lang="en-US" sz="2800" u="none">
                <a:solidFill>
                  <a:schemeClr val="dk1"/>
                </a:solidFill>
                <a:latin typeface="Verdana"/>
                <a:ea typeface="Verdana"/>
                <a:cs typeface="Verdana"/>
                <a:sym typeface="Verdana"/>
              </a:rPr>
              <a:t>The eigenfaces </a:t>
            </a:r>
            <a:r>
              <a:rPr b="1" i="0" lang="en-US" sz="2800" u="none">
                <a:solidFill>
                  <a:schemeClr val="dk1"/>
                </a:solidFill>
                <a:latin typeface="Verdana"/>
                <a:ea typeface="Verdana"/>
                <a:cs typeface="Verdana"/>
                <a:sym typeface="Verdana"/>
              </a:rPr>
              <a:t>v</a:t>
            </a:r>
            <a:r>
              <a:rPr b="1" baseline="-25000" i="0" lang="en-US" sz="2800" u="none">
                <a:solidFill>
                  <a:schemeClr val="dk1"/>
                </a:solidFill>
                <a:latin typeface="Verdana"/>
                <a:ea typeface="Verdana"/>
                <a:cs typeface="Verdana"/>
                <a:sym typeface="Verdana"/>
              </a:rPr>
              <a:t>1</a:t>
            </a:r>
            <a:r>
              <a:rPr b="0" i="0" lang="en-US" sz="2800" u="none">
                <a:solidFill>
                  <a:schemeClr val="dk1"/>
                </a:solidFill>
                <a:latin typeface="Verdana"/>
                <a:ea typeface="Verdana"/>
                <a:cs typeface="Verdana"/>
                <a:sym typeface="Verdana"/>
              </a:rPr>
              <a:t>, ..., </a:t>
            </a:r>
            <a:r>
              <a:rPr b="1" i="0" lang="en-US" sz="2800" u="none">
                <a:solidFill>
                  <a:schemeClr val="dk1"/>
                </a:solidFill>
                <a:latin typeface="Verdana"/>
                <a:ea typeface="Verdana"/>
                <a:cs typeface="Verdana"/>
                <a:sym typeface="Verdana"/>
              </a:rPr>
              <a:t>v</a:t>
            </a:r>
            <a:r>
              <a:rPr b="1" baseline="-25000" i="0" lang="en-US" sz="2800" u="none">
                <a:solidFill>
                  <a:schemeClr val="dk1"/>
                </a:solidFill>
                <a:latin typeface="Verdana"/>
                <a:ea typeface="Verdana"/>
                <a:cs typeface="Verdana"/>
                <a:sym typeface="Verdana"/>
              </a:rPr>
              <a:t>K</a:t>
            </a:r>
            <a:r>
              <a:rPr b="0" i="0" lang="en-US" sz="2800" u="none">
                <a:solidFill>
                  <a:schemeClr val="dk1"/>
                </a:solidFill>
                <a:latin typeface="Verdana"/>
                <a:ea typeface="Verdana"/>
                <a:cs typeface="Verdana"/>
                <a:sym typeface="Verdana"/>
              </a:rPr>
              <a:t> span the space of faces</a:t>
            </a:r>
            <a:endParaRPr b="0" i="0" sz="1600" u="none">
              <a:solidFill>
                <a:schemeClr val="dk1"/>
              </a:solidFill>
              <a:latin typeface="Verdana"/>
              <a:ea typeface="Verdana"/>
              <a:cs typeface="Verdana"/>
              <a:sym typeface="Verdana"/>
            </a:endParaRPr>
          </a:p>
          <a:p>
            <a:pPr indent="-436562" lvl="1" marL="908050" rtl="0" algn="l">
              <a:lnSpc>
                <a:spcPct val="100000"/>
              </a:lnSpc>
              <a:spcBef>
                <a:spcPts val="480"/>
              </a:spcBef>
              <a:spcAft>
                <a:spcPts val="0"/>
              </a:spcAft>
              <a:buClr>
                <a:schemeClr val="accent2"/>
              </a:buClr>
              <a:buSzPts val="2400"/>
              <a:buFont typeface="Noto Sans Symbols"/>
              <a:buChar char="■"/>
            </a:pPr>
            <a:r>
              <a:rPr b="0" i="0" lang="en-US" sz="2400" u="none">
                <a:solidFill>
                  <a:schemeClr val="dk1"/>
                </a:solidFill>
                <a:latin typeface="Verdana"/>
                <a:ea typeface="Verdana"/>
                <a:cs typeface="Verdana"/>
                <a:sym typeface="Verdana"/>
              </a:rPr>
              <a:t>A face is converted to eigenface coordinates by</a:t>
            </a:r>
            <a:endParaRPr/>
          </a:p>
        </p:txBody>
      </p:sp>
      <p:pic>
        <p:nvPicPr>
          <p:cNvPr descr="Edittex" id="615" name="Google Shape;615;p68"/>
          <p:cNvPicPr preferRelativeResize="0"/>
          <p:nvPr/>
        </p:nvPicPr>
        <p:blipFill rotWithShape="1">
          <a:blip r:embed="rId3">
            <a:alphaModFix/>
          </a:blip>
          <a:srcRect b="0" l="0" r="0" t="0"/>
          <a:stretch/>
        </p:blipFill>
        <p:spPr>
          <a:xfrm>
            <a:off x="1371600" y="3178175"/>
            <a:ext cx="5570537" cy="250825"/>
          </a:xfrm>
          <a:prstGeom prst="rect">
            <a:avLst/>
          </a:prstGeom>
          <a:noFill/>
          <a:ln>
            <a:noFill/>
          </a:ln>
        </p:spPr>
      </p:pic>
      <p:grpSp>
        <p:nvGrpSpPr>
          <p:cNvPr id="616" name="Google Shape;616;p68"/>
          <p:cNvGrpSpPr/>
          <p:nvPr/>
        </p:nvGrpSpPr>
        <p:grpSpPr>
          <a:xfrm>
            <a:off x="228600" y="4419600"/>
            <a:ext cx="7189787" cy="1871662"/>
            <a:chOff x="228600" y="3505200"/>
            <a:chExt cx="7189787" cy="1871662"/>
          </a:xfrm>
        </p:grpSpPr>
        <p:pic>
          <p:nvPicPr>
            <p:cNvPr id="617" name="Google Shape;617;p68"/>
            <p:cNvPicPr preferRelativeResize="0"/>
            <p:nvPr/>
          </p:nvPicPr>
          <p:blipFill rotWithShape="1">
            <a:blip r:embed="rId4">
              <a:alphaModFix/>
            </a:blip>
            <a:srcRect b="0" l="0" r="0" t="0"/>
            <a:stretch/>
          </p:blipFill>
          <p:spPr>
            <a:xfrm>
              <a:off x="1828800" y="3689350"/>
              <a:ext cx="5589587" cy="1352550"/>
            </a:xfrm>
            <a:prstGeom prst="rect">
              <a:avLst/>
            </a:prstGeom>
            <a:noFill/>
            <a:ln>
              <a:noFill/>
            </a:ln>
          </p:spPr>
        </p:pic>
        <p:cxnSp>
          <p:nvCxnSpPr>
            <p:cNvPr id="618" name="Google Shape;618;p68"/>
            <p:cNvCxnSpPr/>
            <p:nvPr/>
          </p:nvCxnSpPr>
          <p:spPr>
            <a:xfrm>
              <a:off x="1219200" y="4329112"/>
              <a:ext cx="468312" cy="0"/>
            </a:xfrm>
            <a:prstGeom prst="straightConnector1">
              <a:avLst/>
            </a:prstGeom>
            <a:noFill/>
            <a:ln cap="flat" cmpd="sng" w="19050">
              <a:solidFill>
                <a:schemeClr val="dk1"/>
              </a:solidFill>
              <a:prstDash val="solid"/>
              <a:miter lim="800000"/>
              <a:headEnd len="med" w="med" type="none"/>
              <a:tailEnd len="med" w="med" type="triangle"/>
            </a:ln>
          </p:spPr>
        </p:cxnSp>
        <p:pic>
          <p:nvPicPr>
            <p:cNvPr id="619" name="Google Shape;619;p68"/>
            <p:cNvPicPr preferRelativeResize="0"/>
            <p:nvPr/>
          </p:nvPicPr>
          <p:blipFill rotWithShape="1">
            <a:blip r:embed="rId5">
              <a:alphaModFix/>
            </a:blip>
            <a:srcRect b="20271" l="37048" r="27961" t="16777"/>
            <a:stretch/>
          </p:blipFill>
          <p:spPr>
            <a:xfrm>
              <a:off x="228600" y="3505200"/>
              <a:ext cx="836612" cy="1589087"/>
            </a:xfrm>
            <a:prstGeom prst="rect">
              <a:avLst/>
            </a:prstGeom>
            <a:noFill/>
            <a:ln>
              <a:noFill/>
            </a:ln>
          </p:spPr>
        </p:pic>
        <p:pic>
          <p:nvPicPr>
            <p:cNvPr descr="Edittex" id="620" name="Google Shape;620;p68"/>
            <p:cNvPicPr preferRelativeResize="0"/>
            <p:nvPr/>
          </p:nvPicPr>
          <p:blipFill rotWithShape="1">
            <a:blip r:embed="rId6">
              <a:alphaModFix/>
            </a:blip>
            <a:srcRect b="0" l="0" r="0" t="0"/>
            <a:stretch/>
          </p:blipFill>
          <p:spPr>
            <a:xfrm>
              <a:off x="533400" y="5203825"/>
              <a:ext cx="192087" cy="173037"/>
            </a:xfrm>
            <a:prstGeom prst="rect">
              <a:avLst/>
            </a:prstGeom>
            <a:noFill/>
            <a:ln>
              <a:noFill/>
            </a:ln>
          </p:spPr>
        </p:pic>
        <p:pic>
          <p:nvPicPr>
            <p:cNvPr descr="Edittex" id="621" name="Google Shape;621;p68"/>
            <p:cNvPicPr preferRelativeResize="0"/>
            <p:nvPr/>
          </p:nvPicPr>
          <p:blipFill rotWithShape="1">
            <a:blip r:embed="rId7">
              <a:alphaModFix/>
            </a:blip>
            <a:srcRect b="0" l="0" r="0" t="0"/>
            <a:stretch/>
          </p:blipFill>
          <p:spPr>
            <a:xfrm>
              <a:off x="1920875" y="5157787"/>
              <a:ext cx="517525" cy="168275"/>
            </a:xfrm>
            <a:prstGeom prst="rect">
              <a:avLst/>
            </a:prstGeom>
            <a:noFill/>
            <a:ln>
              <a:noFill/>
            </a:ln>
          </p:spPr>
        </p:pic>
        <p:pic>
          <p:nvPicPr>
            <p:cNvPr descr="Edittex" id="622" name="Google Shape;622;p68"/>
            <p:cNvPicPr preferRelativeResize="0"/>
            <p:nvPr/>
          </p:nvPicPr>
          <p:blipFill rotWithShape="1">
            <a:blip r:embed="rId8">
              <a:alphaModFix/>
            </a:blip>
            <a:srcRect b="0" l="0" r="0" t="0"/>
            <a:stretch/>
          </p:blipFill>
          <p:spPr>
            <a:xfrm>
              <a:off x="2667000" y="5157787"/>
              <a:ext cx="517525" cy="168275"/>
            </a:xfrm>
            <a:prstGeom prst="rect">
              <a:avLst/>
            </a:prstGeom>
            <a:noFill/>
            <a:ln>
              <a:noFill/>
            </a:ln>
          </p:spPr>
        </p:pic>
        <p:pic>
          <p:nvPicPr>
            <p:cNvPr descr="Edittex" id="623" name="Google Shape;623;p68"/>
            <p:cNvPicPr preferRelativeResize="0"/>
            <p:nvPr/>
          </p:nvPicPr>
          <p:blipFill rotWithShape="1">
            <a:blip r:embed="rId9">
              <a:alphaModFix/>
            </a:blip>
            <a:srcRect b="0" l="0" r="0" t="0"/>
            <a:stretch/>
          </p:blipFill>
          <p:spPr>
            <a:xfrm>
              <a:off x="3348037" y="5157787"/>
              <a:ext cx="517525" cy="168275"/>
            </a:xfrm>
            <a:prstGeom prst="rect">
              <a:avLst/>
            </a:prstGeom>
            <a:noFill/>
            <a:ln>
              <a:noFill/>
            </a:ln>
          </p:spPr>
        </p:pic>
        <p:pic>
          <p:nvPicPr>
            <p:cNvPr descr="Edittex" id="624" name="Google Shape;624;p68"/>
            <p:cNvPicPr preferRelativeResize="0"/>
            <p:nvPr/>
          </p:nvPicPr>
          <p:blipFill rotWithShape="1">
            <a:blip r:embed="rId10">
              <a:alphaModFix/>
            </a:blip>
            <a:srcRect b="0" l="0" r="0" t="0"/>
            <a:stretch/>
          </p:blipFill>
          <p:spPr>
            <a:xfrm>
              <a:off x="4033837" y="5157787"/>
              <a:ext cx="517525" cy="168275"/>
            </a:xfrm>
            <a:prstGeom prst="rect">
              <a:avLst/>
            </a:prstGeom>
            <a:noFill/>
            <a:ln>
              <a:noFill/>
            </a:ln>
          </p:spPr>
        </p:pic>
        <p:pic>
          <p:nvPicPr>
            <p:cNvPr descr="Edittex" id="625" name="Google Shape;625;p68"/>
            <p:cNvPicPr preferRelativeResize="0"/>
            <p:nvPr/>
          </p:nvPicPr>
          <p:blipFill rotWithShape="1">
            <a:blip r:embed="rId11">
              <a:alphaModFix/>
            </a:blip>
            <a:srcRect b="0" l="0" r="0" t="0"/>
            <a:stretch/>
          </p:blipFill>
          <p:spPr>
            <a:xfrm>
              <a:off x="4719637" y="5157787"/>
              <a:ext cx="517525" cy="168275"/>
            </a:xfrm>
            <a:prstGeom prst="rect">
              <a:avLst/>
            </a:prstGeom>
            <a:noFill/>
            <a:ln>
              <a:noFill/>
            </a:ln>
          </p:spPr>
        </p:pic>
        <p:pic>
          <p:nvPicPr>
            <p:cNvPr descr="Edittex" id="626" name="Google Shape;626;p68"/>
            <p:cNvPicPr preferRelativeResize="0"/>
            <p:nvPr/>
          </p:nvPicPr>
          <p:blipFill rotWithShape="1">
            <a:blip r:embed="rId12">
              <a:alphaModFix/>
            </a:blip>
            <a:srcRect b="0" l="0" r="0" t="0"/>
            <a:stretch/>
          </p:blipFill>
          <p:spPr>
            <a:xfrm>
              <a:off x="5421312" y="5157787"/>
              <a:ext cx="517525" cy="168275"/>
            </a:xfrm>
            <a:prstGeom prst="rect">
              <a:avLst/>
            </a:prstGeom>
            <a:noFill/>
            <a:ln>
              <a:noFill/>
            </a:ln>
          </p:spPr>
        </p:pic>
        <p:pic>
          <p:nvPicPr>
            <p:cNvPr descr="Edittex" id="627" name="Google Shape;627;p68"/>
            <p:cNvPicPr preferRelativeResize="0"/>
            <p:nvPr/>
          </p:nvPicPr>
          <p:blipFill rotWithShape="1">
            <a:blip r:embed="rId13">
              <a:alphaModFix/>
            </a:blip>
            <a:srcRect b="0" l="0" r="0" t="0"/>
            <a:stretch/>
          </p:blipFill>
          <p:spPr>
            <a:xfrm>
              <a:off x="6178550" y="5157787"/>
              <a:ext cx="528637" cy="168275"/>
            </a:xfrm>
            <a:prstGeom prst="rect">
              <a:avLst/>
            </a:prstGeom>
            <a:noFill/>
            <a:ln>
              <a:noFill/>
            </a:ln>
          </p:spPr>
        </p:pic>
        <p:pic>
          <p:nvPicPr>
            <p:cNvPr descr="Edittex" id="628" name="Google Shape;628;p68"/>
            <p:cNvPicPr preferRelativeResize="0"/>
            <p:nvPr/>
          </p:nvPicPr>
          <p:blipFill rotWithShape="1">
            <a:blip r:embed="rId14">
              <a:alphaModFix/>
            </a:blip>
            <a:srcRect b="0" l="0" r="0" t="0"/>
            <a:stretch/>
          </p:blipFill>
          <p:spPr>
            <a:xfrm>
              <a:off x="6853237" y="5157787"/>
              <a:ext cx="517525" cy="168275"/>
            </a:xfrm>
            <a:prstGeom prst="rect">
              <a:avLst/>
            </a:prstGeom>
            <a:noFill/>
            <a:ln>
              <a:noFill/>
            </a:ln>
          </p:spPr>
        </p:pic>
      </p:grpSp>
      <p:sp>
        <p:nvSpPr>
          <p:cNvPr id="629" name="Google Shape;629;p68"/>
          <p:cNvSpPr/>
          <p:nvPr/>
        </p:nvSpPr>
        <p:spPr>
          <a:xfrm rot="-5400000">
            <a:off x="2598737" y="2949575"/>
            <a:ext cx="152400" cy="1219200"/>
          </a:xfrm>
          <a:prstGeom prst="leftBrace">
            <a:avLst>
              <a:gd fmla="val 8333"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a:solidFill>
                <a:schemeClr val="dk1"/>
              </a:solidFill>
              <a:latin typeface="Verdana"/>
              <a:ea typeface="Verdana"/>
              <a:cs typeface="Verdana"/>
              <a:sym typeface="Verdana"/>
            </a:endParaRPr>
          </a:p>
        </p:txBody>
      </p:sp>
      <p:pic>
        <p:nvPicPr>
          <p:cNvPr descr="Edittex" id="630" name="Google Shape;630;p68"/>
          <p:cNvPicPr preferRelativeResize="0"/>
          <p:nvPr/>
        </p:nvPicPr>
        <p:blipFill rotWithShape="1">
          <a:blip r:embed="rId15">
            <a:alphaModFix/>
          </a:blip>
          <a:srcRect b="0" l="0" r="0" t="0"/>
          <a:stretch/>
        </p:blipFill>
        <p:spPr>
          <a:xfrm>
            <a:off x="2527300" y="3727450"/>
            <a:ext cx="320675" cy="225425"/>
          </a:xfrm>
          <a:prstGeom prst="rect">
            <a:avLst/>
          </a:prstGeom>
          <a:noFill/>
          <a:ln>
            <a:noFill/>
          </a:ln>
        </p:spPr>
      </p:pic>
      <p:sp>
        <p:nvSpPr>
          <p:cNvPr id="631" name="Google Shape;631;p68"/>
          <p:cNvSpPr/>
          <p:nvPr/>
        </p:nvSpPr>
        <p:spPr>
          <a:xfrm rot="-5400000">
            <a:off x="4122737" y="2949575"/>
            <a:ext cx="152400" cy="1219200"/>
          </a:xfrm>
          <a:prstGeom prst="leftBrace">
            <a:avLst>
              <a:gd fmla="val 8333"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a:solidFill>
                <a:schemeClr val="dk1"/>
              </a:solidFill>
              <a:latin typeface="Verdana"/>
              <a:ea typeface="Verdana"/>
              <a:cs typeface="Verdana"/>
              <a:sym typeface="Verdana"/>
            </a:endParaRPr>
          </a:p>
        </p:txBody>
      </p:sp>
      <p:sp>
        <p:nvSpPr>
          <p:cNvPr id="632" name="Google Shape;632;p68"/>
          <p:cNvSpPr/>
          <p:nvPr/>
        </p:nvSpPr>
        <p:spPr>
          <a:xfrm rot="-5400000">
            <a:off x="6103937" y="2949575"/>
            <a:ext cx="152400" cy="1219200"/>
          </a:xfrm>
          <a:prstGeom prst="leftBrace">
            <a:avLst>
              <a:gd fmla="val 8333"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a:solidFill>
                <a:schemeClr val="dk1"/>
              </a:solidFill>
              <a:latin typeface="Verdana"/>
              <a:ea typeface="Verdana"/>
              <a:cs typeface="Verdana"/>
              <a:sym typeface="Verdana"/>
            </a:endParaRPr>
          </a:p>
        </p:txBody>
      </p:sp>
      <p:pic>
        <p:nvPicPr>
          <p:cNvPr descr="Edittex" id="633" name="Google Shape;633;p68"/>
          <p:cNvPicPr preferRelativeResize="0"/>
          <p:nvPr/>
        </p:nvPicPr>
        <p:blipFill rotWithShape="1">
          <a:blip r:embed="rId16">
            <a:alphaModFix/>
          </a:blip>
          <a:srcRect b="0" l="0" r="0" t="0"/>
          <a:stretch/>
        </p:blipFill>
        <p:spPr>
          <a:xfrm>
            <a:off x="4037012" y="3730625"/>
            <a:ext cx="334962" cy="223837"/>
          </a:xfrm>
          <a:prstGeom prst="rect">
            <a:avLst/>
          </a:prstGeom>
          <a:noFill/>
          <a:ln>
            <a:noFill/>
          </a:ln>
        </p:spPr>
      </p:pic>
      <p:pic>
        <p:nvPicPr>
          <p:cNvPr descr="Edittex" id="634" name="Google Shape;634;p68"/>
          <p:cNvPicPr preferRelativeResize="0"/>
          <p:nvPr/>
        </p:nvPicPr>
        <p:blipFill rotWithShape="1">
          <a:blip r:embed="rId17">
            <a:alphaModFix/>
          </a:blip>
          <a:srcRect b="0" l="0" r="0" t="0"/>
          <a:stretch/>
        </p:blipFill>
        <p:spPr>
          <a:xfrm>
            <a:off x="5976937" y="3722687"/>
            <a:ext cx="417512" cy="239712"/>
          </a:xfrm>
          <a:prstGeom prst="rect">
            <a:avLst/>
          </a:prstGeom>
          <a:noFill/>
          <a:ln>
            <a:noFill/>
          </a:ln>
        </p:spPr>
      </p:pic>
      <p:grpSp>
        <p:nvGrpSpPr>
          <p:cNvPr id="635" name="Google Shape;635;p68"/>
          <p:cNvGrpSpPr/>
          <p:nvPr/>
        </p:nvGrpSpPr>
        <p:grpSpPr>
          <a:xfrm>
            <a:off x="6843712" y="4279900"/>
            <a:ext cx="2130424" cy="2044700"/>
            <a:chOff x="6858000" y="3048000"/>
            <a:chExt cx="2130424" cy="2044700"/>
          </a:xfrm>
        </p:grpSpPr>
        <p:pic>
          <p:nvPicPr>
            <p:cNvPr id="636" name="Google Shape;636;p68"/>
            <p:cNvPicPr preferRelativeResize="0"/>
            <p:nvPr/>
          </p:nvPicPr>
          <p:blipFill rotWithShape="1">
            <a:blip r:embed="rId18">
              <a:alphaModFix/>
            </a:blip>
            <a:srcRect b="52222" l="92638" r="2151" t="19998"/>
            <a:stretch/>
          </p:blipFill>
          <p:spPr>
            <a:xfrm>
              <a:off x="8202612" y="3505200"/>
              <a:ext cx="785812" cy="1587500"/>
            </a:xfrm>
            <a:prstGeom prst="rect">
              <a:avLst/>
            </a:prstGeom>
            <a:noFill/>
            <a:ln>
              <a:noFill/>
            </a:ln>
          </p:spPr>
        </p:pic>
        <p:cxnSp>
          <p:nvCxnSpPr>
            <p:cNvPr id="637" name="Google Shape;637;p68"/>
            <p:cNvCxnSpPr/>
            <p:nvPr/>
          </p:nvCxnSpPr>
          <p:spPr>
            <a:xfrm>
              <a:off x="7608887" y="4367212"/>
              <a:ext cx="468312" cy="0"/>
            </a:xfrm>
            <a:prstGeom prst="straightConnector1">
              <a:avLst/>
            </a:prstGeom>
            <a:noFill/>
            <a:ln cap="flat" cmpd="sng" w="19050">
              <a:solidFill>
                <a:schemeClr val="dk1"/>
              </a:solidFill>
              <a:prstDash val="solid"/>
              <a:miter lim="800000"/>
              <a:headEnd len="med" w="med" type="none"/>
              <a:tailEnd len="med" w="med" type="triangle"/>
            </a:ln>
          </p:spPr>
        </p:cxnSp>
        <p:cxnSp>
          <p:nvCxnSpPr>
            <p:cNvPr id="638" name="Google Shape;638;p68"/>
            <p:cNvCxnSpPr/>
            <p:nvPr/>
          </p:nvCxnSpPr>
          <p:spPr>
            <a:xfrm>
              <a:off x="6858000" y="3048000"/>
              <a:ext cx="1219200" cy="457200"/>
            </a:xfrm>
            <a:prstGeom prst="straightConnector1">
              <a:avLst/>
            </a:prstGeom>
            <a:noFill/>
            <a:ln cap="flat" cmpd="sng" w="12700">
              <a:solidFill>
                <a:schemeClr val="dk1"/>
              </a:solidFill>
              <a:prstDash val="solid"/>
              <a:miter lim="800000"/>
              <a:headEnd len="med" w="med" type="none"/>
              <a:tailEnd len="med" w="med" type="triangle"/>
            </a:ln>
          </p:spPr>
        </p:cxnSp>
      </p:grpSp>
      <p:pic>
        <p:nvPicPr>
          <p:cNvPr descr="Edittex" id="639" name="Google Shape;639;p68"/>
          <p:cNvPicPr preferRelativeResize="0"/>
          <p:nvPr/>
        </p:nvPicPr>
        <p:blipFill rotWithShape="1">
          <a:blip r:embed="rId19">
            <a:alphaModFix/>
          </a:blip>
          <a:srcRect b="0" l="0" r="0" t="0"/>
          <a:stretch/>
        </p:blipFill>
        <p:spPr>
          <a:xfrm>
            <a:off x="1371600" y="4219575"/>
            <a:ext cx="5281612" cy="314325"/>
          </a:xfrm>
          <a:prstGeom prst="rect">
            <a:avLst/>
          </a:prstGeom>
          <a:noFill/>
          <a:ln>
            <a:noFill/>
          </a:ln>
        </p:spPr>
      </p:pic>
      <p:sp>
        <p:nvSpPr>
          <p:cNvPr id="640" name="Google Shape;640;p68"/>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641" name="Google Shape;641;p68"/>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722312" y="4406900"/>
            <a:ext cx="7772400" cy="13620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2"/>
              </a:buClr>
              <a:buSzPts val="4000"/>
              <a:buFont typeface="Verdana"/>
              <a:buNone/>
            </a:pPr>
            <a:r>
              <a:rPr b="1" i="0" lang="en-US" sz="4000" u="none">
                <a:solidFill>
                  <a:schemeClr val="accent2"/>
                </a:solidFill>
                <a:latin typeface="Verdana"/>
                <a:ea typeface="Verdana"/>
                <a:cs typeface="Verdana"/>
                <a:sym typeface="Verdana"/>
              </a:rPr>
              <a:t>EIGENVALUES &amp; EIGENVECTORS</a:t>
            </a:r>
            <a:endParaRPr/>
          </a:p>
        </p:txBody>
      </p:sp>
      <p:sp>
        <p:nvSpPr>
          <p:cNvPr id="145" name="Google Shape;145;p20"/>
          <p:cNvSpPr txBox="1"/>
          <p:nvPr>
            <p:ph idx="1" type="body"/>
          </p:nvPr>
        </p:nvSpPr>
        <p:spPr>
          <a:xfrm>
            <a:off x="722312" y="2906712"/>
            <a:ext cx="7772400" cy="15001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000"/>
              <a:buNone/>
            </a:pPr>
            <a:r>
              <a:rPr b="0" i="0" lang="en-US" sz="2000" u="none">
                <a:solidFill>
                  <a:schemeClr val="dk1"/>
                </a:solidFill>
                <a:latin typeface="Verdana"/>
                <a:ea typeface="Verdana"/>
                <a:cs typeface="Verdana"/>
                <a:sym typeface="Verdana"/>
              </a:rPr>
              <a:t>Fundamentals</a:t>
            </a:r>
            <a:endParaRPr/>
          </a:p>
        </p:txBody>
      </p:sp>
      <p:sp>
        <p:nvSpPr>
          <p:cNvPr id="146" name="Google Shape;146;p20"/>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147" name="Google Shape;147;p20"/>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1"/>
          <p:cNvSpPr txBox="1"/>
          <p:nvPr/>
        </p:nvSpPr>
        <p:spPr>
          <a:xfrm>
            <a:off x="639762" y="1584325"/>
            <a:ext cx="7840662" cy="52038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Definition:</a:t>
            </a:r>
            <a:r>
              <a:rPr b="0" i="0" lang="en-US" sz="2400" u="none">
                <a:solidFill>
                  <a:schemeClr val="dk1"/>
                </a:solidFill>
                <a:latin typeface="Times New Roman"/>
                <a:ea typeface="Times New Roman"/>
                <a:cs typeface="Times New Roman"/>
                <a:sym typeface="Times New Roman"/>
              </a:rPr>
              <a:t>  The </a:t>
            </a:r>
            <a:r>
              <a:rPr b="1" i="1" lang="en-US" sz="2400" u="none">
                <a:solidFill>
                  <a:srgbClr val="009900"/>
                </a:solidFill>
                <a:latin typeface="Times New Roman"/>
                <a:ea typeface="Times New Roman"/>
                <a:cs typeface="Times New Roman"/>
                <a:sym typeface="Times New Roman"/>
              </a:rPr>
              <a:t>eigenvalues</a:t>
            </a:r>
            <a:r>
              <a:rPr b="0" i="0" lang="en-US" sz="2400" u="none">
                <a:solidFill>
                  <a:schemeClr val="dk1"/>
                </a:solidFill>
                <a:latin typeface="Times New Roman"/>
                <a:ea typeface="Times New Roman"/>
                <a:cs typeface="Times New Roman"/>
                <a:sym typeface="Times New Roman"/>
              </a:rPr>
              <a:t> of a real matrix </a:t>
            </a:r>
            <a:r>
              <a:rPr b="1" i="0"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 are the real numbers λ for which there is a nonzero vector </a:t>
            </a:r>
            <a:r>
              <a:rPr b="1" i="0" lang="en-US" sz="2400" u="none">
                <a:solidFill>
                  <a:schemeClr val="dk1"/>
                </a:solidFill>
                <a:latin typeface="Times New Roman"/>
                <a:ea typeface="Times New Roman"/>
                <a:cs typeface="Times New Roman"/>
                <a:sym typeface="Times New Roman"/>
              </a:rPr>
              <a:t>e</a:t>
            </a:r>
            <a:r>
              <a:rPr b="0" i="0" lang="en-US" sz="2400" u="none">
                <a:solidFill>
                  <a:schemeClr val="dk1"/>
                </a:solidFill>
                <a:latin typeface="Times New Roman"/>
                <a:ea typeface="Times New Roman"/>
                <a:cs typeface="Times New Roman"/>
                <a:sym typeface="Times New Roman"/>
              </a:rPr>
              <a:t> such that </a:t>
            </a:r>
            <a:endParaRPr/>
          </a:p>
          <a:p>
            <a:pPr indent="0" lvl="0" marL="0" marR="0" rtl="0" algn="ctr">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Me</a:t>
            </a:r>
            <a:r>
              <a:rPr b="0" i="0" lang="en-US" sz="2400" u="none">
                <a:solidFill>
                  <a:schemeClr val="dk1"/>
                </a:solidFill>
                <a:latin typeface="Times New Roman"/>
                <a:ea typeface="Times New Roman"/>
                <a:cs typeface="Times New Roman"/>
                <a:sym typeface="Times New Roman"/>
              </a:rPr>
              <a:t> =  λ </a:t>
            </a:r>
            <a:r>
              <a:rPr b="1" i="0" lang="en-US" sz="2400" u="none">
                <a:solidFill>
                  <a:schemeClr val="dk1"/>
                </a:solidFill>
                <a:latin typeface="Times New Roman"/>
                <a:ea typeface="Times New Roman"/>
                <a:cs typeface="Times New Roman"/>
                <a:sym typeface="Times New Roman"/>
              </a:rPr>
              <a:t>e</a:t>
            </a:r>
            <a:r>
              <a:rPr b="0" i="0" lang="en-US" sz="2400" u="none">
                <a:solidFill>
                  <a:schemeClr val="dk1"/>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The </a:t>
            </a:r>
            <a:r>
              <a:rPr b="1" i="1" lang="en-US" sz="2400" u="none">
                <a:solidFill>
                  <a:srgbClr val="009900"/>
                </a:solidFill>
                <a:latin typeface="Times New Roman"/>
                <a:ea typeface="Times New Roman"/>
                <a:cs typeface="Times New Roman"/>
                <a:sym typeface="Times New Roman"/>
              </a:rPr>
              <a:t>eigenvectors</a:t>
            </a:r>
            <a:r>
              <a:rPr b="0" i="0" lang="en-US" sz="2400" u="none">
                <a:solidFill>
                  <a:schemeClr val="dk1"/>
                </a:solidFill>
                <a:latin typeface="Times New Roman"/>
                <a:ea typeface="Times New Roman"/>
                <a:cs typeface="Times New Roman"/>
                <a:sym typeface="Times New Roman"/>
              </a:rPr>
              <a:t> of </a:t>
            </a:r>
            <a:r>
              <a:rPr b="1" i="0"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 are the nonzero vectors </a:t>
            </a:r>
            <a:r>
              <a:rPr b="1" i="0" lang="en-US" sz="2400" u="none">
                <a:solidFill>
                  <a:schemeClr val="dk1"/>
                </a:solidFill>
                <a:latin typeface="Times New Roman"/>
                <a:ea typeface="Times New Roman"/>
                <a:cs typeface="Times New Roman"/>
                <a:sym typeface="Times New Roman"/>
              </a:rPr>
              <a:t>e</a:t>
            </a:r>
            <a:r>
              <a:rPr b="0" i="0" lang="en-US" sz="2400" u="none">
                <a:solidFill>
                  <a:schemeClr val="dk1"/>
                </a:solidFill>
                <a:latin typeface="Times New Roman"/>
                <a:ea typeface="Times New Roman"/>
                <a:cs typeface="Times New Roman"/>
                <a:sym typeface="Times New Roman"/>
              </a:rPr>
              <a:t> for which there is a real number λ such that </a:t>
            </a:r>
            <a:r>
              <a:rPr b="1" i="0"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e =  λ </a:t>
            </a:r>
            <a:r>
              <a:rPr b="1" i="0" lang="en-US" sz="2400" u="none">
                <a:solidFill>
                  <a:schemeClr val="dk1"/>
                </a:solidFill>
                <a:latin typeface="Times New Roman"/>
                <a:ea typeface="Times New Roman"/>
                <a:cs typeface="Times New Roman"/>
                <a:sym typeface="Times New Roman"/>
              </a:rPr>
              <a:t>e</a:t>
            </a:r>
            <a:r>
              <a:rPr b="0" i="0" lang="en-US" sz="2400" u="none">
                <a:solidFill>
                  <a:schemeClr val="dk1"/>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2400"/>
              <a:buFont typeface="Verdana"/>
              <a:buNone/>
            </a:pPr>
            <a:r>
              <a:t/>
            </a:r>
            <a:endParaRPr b="0" i="0" sz="24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If </a:t>
            </a:r>
            <a:r>
              <a:rPr b="1" i="0"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e =  λ </a:t>
            </a:r>
            <a:r>
              <a:rPr b="1" i="0" lang="en-US" sz="2400" u="none">
                <a:solidFill>
                  <a:schemeClr val="dk1"/>
                </a:solidFill>
                <a:latin typeface="Times New Roman"/>
                <a:ea typeface="Times New Roman"/>
                <a:cs typeface="Times New Roman"/>
                <a:sym typeface="Times New Roman"/>
              </a:rPr>
              <a:t>e</a:t>
            </a:r>
            <a:r>
              <a:rPr b="0" i="0" lang="en-US" sz="2400" u="none">
                <a:solidFill>
                  <a:schemeClr val="dk1"/>
                </a:solidFill>
                <a:latin typeface="Times New Roman"/>
                <a:ea typeface="Times New Roman"/>
                <a:cs typeface="Times New Roman"/>
                <a:sym typeface="Times New Roman"/>
              </a:rPr>
              <a:t> for </a:t>
            </a:r>
            <a:r>
              <a:rPr b="1" i="0" lang="en-US" sz="2400" u="none">
                <a:solidFill>
                  <a:schemeClr val="dk1"/>
                </a:solidFill>
                <a:latin typeface="Times New Roman"/>
                <a:ea typeface="Times New Roman"/>
                <a:cs typeface="Times New Roman"/>
                <a:sym typeface="Times New Roman"/>
              </a:rPr>
              <a:t>e </a:t>
            </a:r>
            <a:r>
              <a:rPr b="0" i="0" lang="en-US" sz="2400" u="none">
                <a:solidFill>
                  <a:schemeClr val="dk1"/>
                </a:solidFill>
                <a:latin typeface="Times New Roman"/>
                <a:ea typeface="Times New Roman"/>
                <a:cs typeface="Times New Roman"/>
                <a:sym typeface="Times New Roman"/>
              </a:rPr>
              <a:t>≠ 0, then </a:t>
            </a:r>
            <a:r>
              <a:rPr b="1" i="0" lang="en-US" sz="2400" u="none">
                <a:solidFill>
                  <a:schemeClr val="dk1"/>
                </a:solidFill>
                <a:latin typeface="Times New Roman"/>
                <a:ea typeface="Times New Roman"/>
                <a:cs typeface="Times New Roman"/>
                <a:sym typeface="Times New Roman"/>
              </a:rPr>
              <a:t>e</a:t>
            </a:r>
            <a:r>
              <a:rPr b="0" i="0" lang="en-US" sz="2400" u="none">
                <a:solidFill>
                  <a:schemeClr val="dk1"/>
                </a:solidFill>
                <a:latin typeface="Times New Roman"/>
                <a:ea typeface="Times New Roman"/>
                <a:cs typeface="Times New Roman"/>
                <a:sym typeface="Times New Roman"/>
              </a:rPr>
              <a:t> is an </a:t>
            </a:r>
            <a:r>
              <a:rPr b="1" i="1" lang="en-US" sz="2400" u="none">
                <a:solidFill>
                  <a:srgbClr val="009900"/>
                </a:solidFill>
                <a:latin typeface="Times New Roman"/>
                <a:ea typeface="Times New Roman"/>
                <a:cs typeface="Times New Roman"/>
                <a:sym typeface="Times New Roman"/>
              </a:rPr>
              <a:t>eigenvector</a:t>
            </a:r>
            <a:r>
              <a:rPr b="0" i="0" lang="en-US" sz="2400" u="none">
                <a:solidFill>
                  <a:schemeClr val="dk1"/>
                </a:solidFill>
                <a:latin typeface="Times New Roman"/>
                <a:ea typeface="Times New Roman"/>
                <a:cs typeface="Times New Roman"/>
                <a:sym typeface="Times New Roman"/>
              </a:rPr>
              <a:t> of </a:t>
            </a:r>
            <a:r>
              <a:rPr b="1" i="0"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 associated with </a:t>
            </a:r>
            <a:r>
              <a:rPr b="1" i="1" lang="en-US" sz="2400" u="none">
                <a:solidFill>
                  <a:srgbClr val="009900"/>
                </a:solidFill>
                <a:latin typeface="Times New Roman"/>
                <a:ea typeface="Times New Roman"/>
                <a:cs typeface="Times New Roman"/>
                <a:sym typeface="Times New Roman"/>
              </a:rPr>
              <a:t>eigenvalue</a:t>
            </a:r>
            <a:r>
              <a:rPr b="0" i="0" lang="en-US" sz="2400" u="none">
                <a:solidFill>
                  <a:schemeClr val="dk1"/>
                </a:solidFill>
                <a:latin typeface="Times New Roman"/>
                <a:ea typeface="Times New Roman"/>
                <a:cs typeface="Times New Roman"/>
                <a:sym typeface="Times New Roman"/>
              </a:rPr>
              <a:t> λ, and vice versa. The eigenvectors and corresponding eigenvalues of </a:t>
            </a:r>
            <a:r>
              <a:rPr b="1" i="0"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 constitute the </a:t>
            </a:r>
            <a:r>
              <a:rPr b="1" i="1" lang="en-US" sz="2400" u="none">
                <a:solidFill>
                  <a:srgbClr val="009900"/>
                </a:solidFill>
                <a:latin typeface="Times New Roman"/>
                <a:ea typeface="Times New Roman"/>
                <a:cs typeface="Times New Roman"/>
                <a:sym typeface="Times New Roman"/>
              </a:rPr>
              <a:t>eigensystem</a:t>
            </a:r>
            <a:r>
              <a:rPr b="0" i="0" lang="en-US" sz="2400" u="none">
                <a:solidFill>
                  <a:schemeClr val="dk1"/>
                </a:solidFill>
                <a:latin typeface="Times New Roman"/>
                <a:ea typeface="Times New Roman"/>
                <a:cs typeface="Times New Roman"/>
                <a:sym typeface="Times New Roman"/>
              </a:rPr>
              <a:t> of </a:t>
            </a:r>
            <a:r>
              <a:rPr b="1" i="0"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chemeClr val="dk1"/>
              </a:buClr>
              <a:buSzPts val="2400"/>
              <a:buFont typeface="Verdana"/>
              <a:buNone/>
            </a:pPr>
            <a:r>
              <a:t/>
            </a:r>
            <a:endParaRPr b="0" i="0" sz="24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Numerous theoretical and truly practical results in the application of matrices and vectors stem from this beautifully simple definition.</a:t>
            </a:r>
            <a:endParaRPr/>
          </a:p>
        </p:txBody>
      </p:sp>
      <p:sp>
        <p:nvSpPr>
          <p:cNvPr id="153" name="Google Shape;153;p21"/>
          <p:cNvSpPr txBox="1"/>
          <p:nvPr/>
        </p:nvSpPr>
        <p:spPr>
          <a:xfrm>
            <a:off x="3819525" y="2347912"/>
            <a:ext cx="1476375" cy="425450"/>
          </a:xfrm>
          <a:prstGeom prst="rect">
            <a:avLst/>
          </a:prstGeom>
          <a:no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a:solidFill>
                <a:schemeClr val="dk1"/>
              </a:solidFill>
              <a:latin typeface="Verdana"/>
              <a:ea typeface="Verdana"/>
              <a:cs typeface="Verdana"/>
              <a:sym typeface="Verdana"/>
            </a:endParaRPr>
          </a:p>
        </p:txBody>
      </p:sp>
      <p:sp>
        <p:nvSpPr>
          <p:cNvPr id="154" name="Google Shape;154;p21"/>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2"/>
              </a:buClr>
              <a:buSzPts val="3800"/>
              <a:buFont typeface="Verdana"/>
              <a:buNone/>
            </a:pPr>
            <a:r>
              <a:rPr b="1" i="0" lang="en-US" sz="3800" u="none">
                <a:solidFill>
                  <a:schemeClr val="accent2"/>
                </a:solidFill>
                <a:latin typeface="Verdana"/>
                <a:ea typeface="Verdana"/>
                <a:cs typeface="Verdana"/>
                <a:sym typeface="Verdana"/>
              </a:rPr>
              <a:t>Eigenvalues &amp; Eigenvectors</a:t>
            </a:r>
            <a:endParaRPr/>
          </a:p>
        </p:txBody>
      </p:sp>
      <p:sp>
        <p:nvSpPr>
          <p:cNvPr id="155" name="Google Shape;155;p21"/>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156" name="Google Shape;156;p21"/>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2"/>
          <p:cNvSpPr txBox="1"/>
          <p:nvPr/>
        </p:nvSpPr>
        <p:spPr>
          <a:xfrm>
            <a:off x="633412" y="1608137"/>
            <a:ext cx="393065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Example:</a:t>
            </a:r>
            <a:r>
              <a:rPr b="0" i="0" lang="en-US" sz="2400" u="none">
                <a:solidFill>
                  <a:schemeClr val="dk1"/>
                </a:solidFill>
                <a:latin typeface="Times New Roman"/>
                <a:ea typeface="Times New Roman"/>
                <a:cs typeface="Times New Roman"/>
                <a:sym typeface="Times New Roman"/>
              </a:rPr>
              <a:t> Consider the matrix</a:t>
            </a:r>
            <a:endParaRPr/>
          </a:p>
        </p:txBody>
      </p:sp>
      <p:pic>
        <p:nvPicPr>
          <p:cNvPr id="162" name="Google Shape;162;p22"/>
          <p:cNvPicPr preferRelativeResize="0"/>
          <p:nvPr/>
        </p:nvPicPr>
        <p:blipFill rotWithShape="1">
          <a:blip r:embed="rId3">
            <a:alphaModFix/>
          </a:blip>
          <a:srcRect b="0" l="0" r="0" t="0"/>
          <a:stretch/>
        </p:blipFill>
        <p:spPr>
          <a:xfrm>
            <a:off x="3613150" y="2182812"/>
            <a:ext cx="1706562" cy="830262"/>
          </a:xfrm>
          <a:prstGeom prst="rect">
            <a:avLst/>
          </a:prstGeom>
          <a:noFill/>
          <a:ln>
            <a:noFill/>
          </a:ln>
        </p:spPr>
      </p:pic>
      <p:pic>
        <p:nvPicPr>
          <p:cNvPr id="163" name="Google Shape;163;p22"/>
          <p:cNvPicPr preferRelativeResize="0"/>
          <p:nvPr/>
        </p:nvPicPr>
        <p:blipFill rotWithShape="1">
          <a:blip r:embed="rId4">
            <a:alphaModFix/>
          </a:blip>
          <a:srcRect b="0" l="0" r="0" t="0"/>
          <a:stretch/>
        </p:blipFill>
        <p:spPr>
          <a:xfrm>
            <a:off x="700087" y="3200400"/>
            <a:ext cx="7515225" cy="265112"/>
          </a:xfrm>
          <a:prstGeom prst="rect">
            <a:avLst/>
          </a:prstGeom>
          <a:noFill/>
          <a:ln>
            <a:noFill/>
          </a:ln>
        </p:spPr>
      </p:pic>
      <p:pic>
        <p:nvPicPr>
          <p:cNvPr id="164" name="Google Shape;164;p22"/>
          <p:cNvPicPr preferRelativeResize="0"/>
          <p:nvPr/>
        </p:nvPicPr>
        <p:blipFill rotWithShape="1">
          <a:blip r:embed="rId5">
            <a:alphaModFix/>
          </a:blip>
          <a:srcRect b="0" l="0" r="0" t="0"/>
          <a:stretch/>
        </p:blipFill>
        <p:spPr>
          <a:xfrm>
            <a:off x="2203450" y="3683000"/>
            <a:ext cx="1379537" cy="920750"/>
          </a:xfrm>
          <a:prstGeom prst="rect">
            <a:avLst/>
          </a:prstGeom>
          <a:noFill/>
          <a:ln>
            <a:noFill/>
          </a:ln>
        </p:spPr>
      </p:pic>
      <p:sp>
        <p:nvSpPr>
          <p:cNvPr id="165" name="Google Shape;165;p22"/>
          <p:cNvSpPr txBox="1"/>
          <p:nvPr/>
        </p:nvSpPr>
        <p:spPr>
          <a:xfrm>
            <a:off x="4017962" y="3865562"/>
            <a:ext cx="623887"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and</a:t>
            </a:r>
            <a:endParaRPr/>
          </a:p>
        </p:txBody>
      </p:sp>
      <p:pic>
        <p:nvPicPr>
          <p:cNvPr id="166" name="Google Shape;166;p22"/>
          <p:cNvPicPr preferRelativeResize="0"/>
          <p:nvPr/>
        </p:nvPicPr>
        <p:blipFill rotWithShape="1">
          <a:blip r:embed="rId6">
            <a:alphaModFix/>
          </a:blip>
          <a:srcRect b="0" l="0" r="0" t="0"/>
          <a:stretch/>
        </p:blipFill>
        <p:spPr>
          <a:xfrm>
            <a:off x="5062537" y="3713162"/>
            <a:ext cx="1371600" cy="838200"/>
          </a:xfrm>
          <a:prstGeom prst="rect">
            <a:avLst/>
          </a:prstGeom>
          <a:noFill/>
          <a:ln>
            <a:noFill/>
          </a:ln>
        </p:spPr>
      </p:pic>
      <p:sp>
        <p:nvSpPr>
          <p:cNvPr id="167" name="Google Shape;167;p22"/>
          <p:cNvSpPr txBox="1"/>
          <p:nvPr/>
        </p:nvSpPr>
        <p:spPr>
          <a:xfrm>
            <a:off x="639762" y="4859337"/>
            <a:ext cx="7127875" cy="822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In other words, </a:t>
            </a:r>
            <a:r>
              <a:rPr b="1" i="0" lang="en-US" sz="2400" u="none">
                <a:solidFill>
                  <a:schemeClr val="dk1"/>
                </a:solidFill>
                <a:latin typeface="Times New Roman"/>
                <a:ea typeface="Times New Roman"/>
                <a:cs typeface="Times New Roman"/>
                <a:sym typeface="Times New Roman"/>
              </a:rPr>
              <a:t>e</a:t>
            </a:r>
            <a:r>
              <a:rPr b="0" baseline="-25000" i="0" lang="en-US" sz="2400" u="none">
                <a:solidFill>
                  <a:schemeClr val="dk1"/>
                </a:solidFill>
                <a:latin typeface="Times New Roman"/>
                <a:ea typeface="Times New Roman"/>
                <a:cs typeface="Times New Roman"/>
                <a:sym typeface="Times New Roman"/>
              </a:rPr>
              <a:t>1</a:t>
            </a:r>
            <a:r>
              <a:rPr b="0" i="0" lang="en-US" sz="2400" u="none">
                <a:solidFill>
                  <a:schemeClr val="dk1"/>
                </a:solidFill>
                <a:latin typeface="Times New Roman"/>
                <a:ea typeface="Times New Roman"/>
                <a:cs typeface="Times New Roman"/>
                <a:sym typeface="Times New Roman"/>
              </a:rPr>
              <a:t> is an eigenvector of </a:t>
            </a:r>
            <a:r>
              <a:rPr b="1" i="0"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 with associated</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eigenvalue λ</a:t>
            </a:r>
            <a:r>
              <a:rPr b="0" baseline="-25000" i="0" lang="en-US" sz="2400" u="none">
                <a:solidFill>
                  <a:schemeClr val="dk1"/>
                </a:solidFill>
                <a:latin typeface="Times New Roman"/>
                <a:ea typeface="Times New Roman"/>
                <a:cs typeface="Times New Roman"/>
                <a:sym typeface="Times New Roman"/>
              </a:rPr>
              <a:t>1</a:t>
            </a:r>
            <a:r>
              <a:rPr b="0" i="0" lang="en-US" sz="2400" u="none">
                <a:solidFill>
                  <a:schemeClr val="dk1"/>
                </a:solidFill>
                <a:latin typeface="Times New Roman"/>
                <a:ea typeface="Times New Roman"/>
                <a:cs typeface="Times New Roman"/>
                <a:sym typeface="Times New Roman"/>
              </a:rPr>
              <a:t>, and similarly for </a:t>
            </a:r>
            <a:r>
              <a:rPr b="1" i="0" lang="en-US" sz="2400" u="none">
                <a:solidFill>
                  <a:schemeClr val="dk1"/>
                </a:solidFill>
                <a:latin typeface="Times New Roman"/>
                <a:ea typeface="Times New Roman"/>
                <a:cs typeface="Times New Roman"/>
                <a:sym typeface="Times New Roman"/>
              </a:rPr>
              <a:t>e</a:t>
            </a:r>
            <a:r>
              <a:rPr b="0" baseline="-25000" i="0" lang="en-US" sz="2400" u="none">
                <a:solidFill>
                  <a:schemeClr val="dk1"/>
                </a:solidFill>
                <a:latin typeface="Times New Roman"/>
                <a:ea typeface="Times New Roman"/>
                <a:cs typeface="Times New Roman"/>
                <a:sym typeface="Times New Roman"/>
              </a:rPr>
              <a:t>2</a:t>
            </a:r>
            <a:r>
              <a:rPr b="0" i="0" lang="en-US" sz="2400" u="none">
                <a:solidFill>
                  <a:schemeClr val="dk1"/>
                </a:solidFill>
                <a:latin typeface="Times New Roman"/>
                <a:ea typeface="Times New Roman"/>
                <a:cs typeface="Times New Roman"/>
                <a:sym typeface="Times New Roman"/>
              </a:rPr>
              <a:t> and λ</a:t>
            </a:r>
            <a:r>
              <a:rPr b="0" baseline="-25000" i="0" lang="en-US" sz="2400" u="none">
                <a:solidFill>
                  <a:schemeClr val="dk1"/>
                </a:solidFill>
                <a:latin typeface="Times New Roman"/>
                <a:ea typeface="Times New Roman"/>
                <a:cs typeface="Times New Roman"/>
                <a:sym typeface="Times New Roman"/>
              </a:rPr>
              <a:t>2</a:t>
            </a:r>
            <a:r>
              <a:rPr b="0" i="0" lang="en-US" sz="2400" u="none">
                <a:solidFill>
                  <a:schemeClr val="dk1"/>
                </a:solidFill>
                <a:latin typeface="Times New Roman"/>
                <a:ea typeface="Times New Roman"/>
                <a:cs typeface="Times New Roman"/>
                <a:sym typeface="Times New Roman"/>
              </a:rPr>
              <a:t>.</a:t>
            </a:r>
            <a:endParaRPr/>
          </a:p>
        </p:txBody>
      </p:sp>
      <p:sp>
        <p:nvSpPr>
          <p:cNvPr id="168" name="Google Shape;168;p22"/>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2"/>
              </a:buClr>
              <a:buSzPts val="3800"/>
              <a:buFont typeface="Verdana"/>
              <a:buNone/>
            </a:pPr>
            <a:r>
              <a:rPr b="1" i="0" lang="en-US" sz="3800" u="none">
                <a:solidFill>
                  <a:schemeClr val="accent2"/>
                </a:solidFill>
                <a:latin typeface="Verdana"/>
                <a:ea typeface="Verdana"/>
                <a:cs typeface="Verdana"/>
                <a:sym typeface="Verdana"/>
              </a:rPr>
              <a:t>Eigenvalues &amp; Eigenvectors</a:t>
            </a:r>
            <a:endParaRPr/>
          </a:p>
        </p:txBody>
      </p:sp>
      <p:sp>
        <p:nvSpPr>
          <p:cNvPr id="169" name="Google Shape;169;p22"/>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170" name="Google Shape;170;p22"/>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3"/>
          <p:cNvSpPr txBox="1"/>
          <p:nvPr/>
        </p:nvSpPr>
        <p:spPr>
          <a:xfrm>
            <a:off x="814387" y="1611312"/>
            <a:ext cx="7924800" cy="461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A real matrix of order </a:t>
            </a:r>
            <a:r>
              <a:rPr b="0" i="1"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a:t>
            </a:r>
            <a:r>
              <a:rPr b="0" i="1" lang="en-US" sz="2400" u="none">
                <a:solidFill>
                  <a:schemeClr val="dk1"/>
                </a:solidFill>
                <a:latin typeface="Times New Roman"/>
                <a:ea typeface="Times New Roman"/>
                <a:cs typeface="Times New Roman"/>
                <a:sym typeface="Times New Roman"/>
              </a:rPr>
              <a:t>m</a:t>
            </a:r>
            <a:endParaRPr/>
          </a:p>
        </p:txBody>
      </p:sp>
      <p:sp>
        <p:nvSpPr>
          <p:cNvPr id="176" name="Google Shape;176;p23"/>
          <p:cNvSpPr txBox="1"/>
          <p:nvPr/>
        </p:nvSpPr>
        <p:spPr>
          <a:xfrm>
            <a:off x="639762" y="2209800"/>
            <a:ext cx="8320087" cy="3013075"/>
          </a:xfrm>
          <a:prstGeom prst="rect">
            <a:avLst/>
          </a:prstGeom>
          <a:noFill/>
          <a:ln>
            <a:noFill/>
          </a:ln>
        </p:spPr>
        <p:txBody>
          <a:bodyPr anchorCtr="0" anchor="t" bIns="45700" lIns="91425" spcFirstLastPara="1" rIns="91425" wrap="square" tIns="45700">
            <a:noAutofit/>
          </a:bodyPr>
          <a:lstStyle/>
          <a:p>
            <a:pPr indent="-347662" lvl="0" marL="347662" marR="0" rtl="0" algn="l">
              <a:lnSpc>
                <a:spcPct val="100000"/>
              </a:lnSpc>
              <a:spcBef>
                <a:spcPts val="0"/>
              </a:spcBef>
              <a:spcAft>
                <a:spcPts val="0"/>
              </a:spcAft>
              <a:buClr>
                <a:srgbClr val="009900"/>
              </a:buClr>
              <a:buSzPts val="2400"/>
              <a:buFont typeface="Times New Roman"/>
              <a:buNone/>
            </a:pPr>
            <a:r>
              <a:rPr b="1" i="0" lang="en-US" sz="2400" u="none">
                <a:solidFill>
                  <a:srgbClr val="009900"/>
                </a:solidFill>
                <a:latin typeface="Times New Roman"/>
                <a:ea typeface="Times New Roman"/>
                <a:cs typeface="Times New Roman"/>
                <a:sym typeface="Times New Roman"/>
              </a:rPr>
              <a:t>1.</a:t>
            </a:r>
            <a:r>
              <a:rPr b="0" i="0" lang="en-US" sz="2400" u="none">
                <a:solidFill>
                  <a:schemeClr val="dk1"/>
                </a:solidFill>
                <a:latin typeface="Times New Roman"/>
                <a:ea typeface="Times New Roman"/>
                <a:cs typeface="Times New Roman"/>
                <a:sym typeface="Times New Roman"/>
              </a:rPr>
              <a:t> 	If {λ</a:t>
            </a:r>
            <a:r>
              <a:rPr b="0" baseline="-25000" i="0" lang="en-US" sz="2400" u="none">
                <a:solidFill>
                  <a:schemeClr val="dk1"/>
                </a:solidFill>
                <a:latin typeface="Times New Roman"/>
                <a:ea typeface="Times New Roman"/>
                <a:cs typeface="Times New Roman"/>
                <a:sym typeface="Times New Roman"/>
              </a:rPr>
              <a:t>1</a:t>
            </a:r>
            <a:r>
              <a:rPr b="0" i="0" lang="en-US" sz="2400" u="none">
                <a:solidFill>
                  <a:schemeClr val="dk1"/>
                </a:solidFill>
                <a:latin typeface="Times New Roman"/>
                <a:ea typeface="Times New Roman"/>
                <a:cs typeface="Times New Roman"/>
                <a:sym typeface="Times New Roman"/>
              </a:rPr>
              <a:t>, λ</a:t>
            </a:r>
            <a:r>
              <a:rPr b="0" baseline="-25000" i="0" lang="en-US" sz="2400" u="none">
                <a:solidFill>
                  <a:schemeClr val="dk1"/>
                </a:solidFill>
                <a:latin typeface="Times New Roman"/>
                <a:ea typeface="Times New Roman"/>
                <a:cs typeface="Times New Roman"/>
                <a:sym typeface="Times New Roman"/>
              </a:rPr>
              <a:t>2</a:t>
            </a:r>
            <a:r>
              <a:rPr b="0" i="0" lang="en-US" sz="2400" u="none">
                <a:solidFill>
                  <a:schemeClr val="dk1"/>
                </a:solidFill>
                <a:latin typeface="Times New Roman"/>
                <a:ea typeface="Times New Roman"/>
                <a:cs typeface="Times New Roman"/>
                <a:sym typeface="Times New Roman"/>
              </a:rPr>
              <a:t>,…, λ</a:t>
            </a:r>
            <a:r>
              <a:rPr b="0" baseline="-25000" i="1" lang="en-US" sz="2400" u="none">
                <a:solidFill>
                  <a:schemeClr val="dk1"/>
                </a:solidFill>
                <a:latin typeface="Times New Roman"/>
                <a:ea typeface="Times New Roman"/>
                <a:cs typeface="Times New Roman"/>
                <a:sym typeface="Times New Roman"/>
              </a:rPr>
              <a:t>q</a:t>
            </a:r>
            <a:r>
              <a:rPr b="0" i="0" lang="en-US" sz="2400" u="none">
                <a:solidFill>
                  <a:schemeClr val="dk1"/>
                </a:solidFill>
                <a:latin typeface="Times New Roman"/>
                <a:ea typeface="Times New Roman"/>
                <a:cs typeface="Times New Roman"/>
                <a:sym typeface="Times New Roman"/>
              </a:rPr>
              <a:t>, </a:t>
            </a:r>
            <a:r>
              <a:rPr b="0" i="1" lang="en-US" sz="2400" u="none">
                <a:solidFill>
                  <a:schemeClr val="dk1"/>
                </a:solidFill>
                <a:latin typeface="Times New Roman"/>
                <a:ea typeface="Times New Roman"/>
                <a:cs typeface="Times New Roman"/>
                <a:sym typeface="Times New Roman"/>
              </a:rPr>
              <a:t>q</a:t>
            </a:r>
            <a:r>
              <a:rPr b="0" i="0" lang="en-US" sz="2400" u="none">
                <a:solidFill>
                  <a:schemeClr val="dk1"/>
                </a:solidFill>
                <a:latin typeface="Times New Roman"/>
                <a:ea typeface="Times New Roman"/>
                <a:cs typeface="Times New Roman"/>
                <a:sym typeface="Times New Roman"/>
              </a:rPr>
              <a:t> ≤ </a:t>
            </a:r>
            <a:r>
              <a:rPr b="0" i="1"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 is set of distinct eigenvalues of </a:t>
            </a:r>
            <a:r>
              <a:rPr b="1" i="0"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 and </a:t>
            </a:r>
            <a:r>
              <a:rPr b="1" i="0" lang="en-US" sz="2400" u="none">
                <a:solidFill>
                  <a:schemeClr val="dk1"/>
                </a:solidFill>
                <a:latin typeface="Times New Roman"/>
                <a:ea typeface="Times New Roman"/>
                <a:cs typeface="Times New Roman"/>
                <a:sym typeface="Times New Roman"/>
              </a:rPr>
              <a:t>e</a:t>
            </a:r>
            <a:r>
              <a:rPr b="0" baseline="-25000" i="1" lang="en-US" sz="2400" u="none">
                <a:solidFill>
                  <a:schemeClr val="dk1"/>
                </a:solidFill>
                <a:latin typeface="Times New Roman"/>
                <a:ea typeface="Times New Roman"/>
                <a:cs typeface="Times New Roman"/>
                <a:sym typeface="Times New Roman"/>
              </a:rPr>
              <a:t>i</a:t>
            </a:r>
            <a:r>
              <a:rPr b="0" i="0" lang="en-US" sz="2400" u="none">
                <a:solidFill>
                  <a:schemeClr val="dk1"/>
                </a:solidFill>
                <a:latin typeface="Times New Roman"/>
                <a:ea typeface="Times New Roman"/>
                <a:cs typeface="Times New Roman"/>
                <a:sym typeface="Times New Roman"/>
              </a:rPr>
              <a:t> is an  eigenvector of  </a:t>
            </a:r>
            <a:r>
              <a:rPr b="1" i="0"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 with corresponding  eigenvalue  λ</a:t>
            </a:r>
            <a:r>
              <a:rPr b="0" baseline="-25000" i="1" lang="en-US" sz="2400" u="none">
                <a:solidFill>
                  <a:schemeClr val="dk1"/>
                </a:solidFill>
                <a:latin typeface="Times New Roman"/>
                <a:ea typeface="Times New Roman"/>
                <a:cs typeface="Times New Roman"/>
                <a:sym typeface="Times New Roman"/>
              </a:rPr>
              <a:t>i</a:t>
            </a:r>
            <a:r>
              <a:rPr b="0" i="0" lang="en-US" sz="2400" u="none">
                <a:solidFill>
                  <a:schemeClr val="dk1"/>
                </a:solidFill>
                <a:latin typeface="Times New Roman"/>
                <a:ea typeface="Times New Roman"/>
                <a:cs typeface="Times New Roman"/>
                <a:sym typeface="Times New Roman"/>
              </a:rPr>
              <a:t>, </a:t>
            </a:r>
            <a:r>
              <a:rPr b="0" i="1" lang="en-US" sz="2400" u="none">
                <a:solidFill>
                  <a:schemeClr val="dk1"/>
                </a:solidFill>
                <a:latin typeface="Times New Roman"/>
                <a:ea typeface="Times New Roman"/>
                <a:cs typeface="Times New Roman"/>
                <a:sym typeface="Times New Roman"/>
              </a:rPr>
              <a:t>i</a:t>
            </a:r>
            <a:r>
              <a:rPr b="0" i="0" lang="en-US" sz="2400" u="none">
                <a:solidFill>
                  <a:schemeClr val="dk1"/>
                </a:solidFill>
                <a:latin typeface="Times New Roman"/>
                <a:ea typeface="Times New Roman"/>
                <a:cs typeface="Times New Roman"/>
                <a:sym typeface="Times New Roman"/>
              </a:rPr>
              <a:t> = 1,2,…,</a:t>
            </a:r>
            <a:r>
              <a:rPr b="0" i="1" lang="en-US" sz="2400" u="none">
                <a:solidFill>
                  <a:schemeClr val="dk1"/>
                </a:solidFill>
                <a:latin typeface="Times New Roman"/>
                <a:ea typeface="Times New Roman"/>
                <a:cs typeface="Times New Roman"/>
                <a:sym typeface="Times New Roman"/>
              </a:rPr>
              <a:t>q</a:t>
            </a:r>
            <a:r>
              <a:rPr b="0" i="0" lang="en-US" sz="2400" u="none">
                <a:solidFill>
                  <a:schemeClr val="dk1"/>
                </a:solidFill>
                <a:latin typeface="Times New Roman"/>
                <a:ea typeface="Times New Roman"/>
                <a:cs typeface="Times New Roman"/>
                <a:sym typeface="Times New Roman"/>
              </a:rPr>
              <a:t>, then {</a:t>
            </a:r>
            <a:r>
              <a:rPr b="1" i="0" lang="en-US" sz="2400" u="none">
                <a:solidFill>
                  <a:schemeClr val="dk1"/>
                </a:solidFill>
                <a:latin typeface="Times New Roman"/>
                <a:ea typeface="Times New Roman"/>
                <a:cs typeface="Times New Roman"/>
                <a:sym typeface="Times New Roman"/>
              </a:rPr>
              <a:t>e</a:t>
            </a:r>
            <a:r>
              <a:rPr b="0" baseline="-25000" i="0" lang="en-US" sz="2400" u="none">
                <a:solidFill>
                  <a:schemeClr val="dk1"/>
                </a:solidFill>
                <a:latin typeface="Times New Roman"/>
                <a:ea typeface="Times New Roman"/>
                <a:cs typeface="Times New Roman"/>
                <a:sym typeface="Times New Roman"/>
              </a:rPr>
              <a:t>1</a:t>
            </a:r>
            <a:r>
              <a:rPr b="0" i="0" lang="en-US" sz="2400" u="none">
                <a:solidFill>
                  <a:schemeClr val="dk1"/>
                </a:solidFill>
                <a:latin typeface="Times New Roman"/>
                <a:ea typeface="Times New Roman"/>
                <a:cs typeface="Times New Roman"/>
                <a:sym typeface="Times New Roman"/>
              </a:rPr>
              <a:t>,</a:t>
            </a:r>
            <a:r>
              <a:rPr b="1" i="0" lang="en-US" sz="2400" u="none">
                <a:solidFill>
                  <a:schemeClr val="dk1"/>
                </a:solidFill>
                <a:latin typeface="Times New Roman"/>
                <a:ea typeface="Times New Roman"/>
                <a:cs typeface="Times New Roman"/>
                <a:sym typeface="Times New Roman"/>
              </a:rPr>
              <a:t>e</a:t>
            </a:r>
            <a:r>
              <a:rPr b="0" baseline="-25000" i="0" lang="en-US" sz="2400" u="none">
                <a:solidFill>
                  <a:schemeClr val="dk1"/>
                </a:solidFill>
                <a:latin typeface="Times New Roman"/>
                <a:ea typeface="Times New Roman"/>
                <a:cs typeface="Times New Roman"/>
                <a:sym typeface="Times New Roman"/>
              </a:rPr>
              <a:t>2</a:t>
            </a:r>
            <a:r>
              <a:rPr b="0" i="0" lang="en-US" sz="2400" u="none">
                <a:solidFill>
                  <a:schemeClr val="dk1"/>
                </a:solidFill>
                <a:latin typeface="Times New Roman"/>
                <a:ea typeface="Times New Roman"/>
                <a:cs typeface="Times New Roman"/>
                <a:sym typeface="Times New Roman"/>
              </a:rPr>
              <a:t>,…,</a:t>
            </a:r>
            <a:r>
              <a:rPr b="1" i="0" lang="en-US" sz="2400" u="none">
                <a:solidFill>
                  <a:schemeClr val="dk1"/>
                </a:solidFill>
                <a:latin typeface="Times New Roman"/>
                <a:ea typeface="Times New Roman"/>
                <a:cs typeface="Times New Roman"/>
                <a:sym typeface="Times New Roman"/>
              </a:rPr>
              <a:t>e</a:t>
            </a:r>
            <a:r>
              <a:rPr b="0" baseline="-25000" i="1" lang="en-US" sz="2400" u="none">
                <a:solidFill>
                  <a:schemeClr val="dk1"/>
                </a:solidFill>
                <a:latin typeface="Times New Roman"/>
                <a:ea typeface="Times New Roman"/>
                <a:cs typeface="Times New Roman"/>
                <a:sym typeface="Times New Roman"/>
              </a:rPr>
              <a:t>q</a:t>
            </a:r>
            <a:r>
              <a:rPr b="0" i="0" lang="en-US" sz="2400" u="none">
                <a:solidFill>
                  <a:schemeClr val="dk1"/>
                </a:solidFill>
                <a:latin typeface="Times New Roman"/>
                <a:ea typeface="Times New Roman"/>
                <a:cs typeface="Times New Roman"/>
                <a:sym typeface="Times New Roman"/>
              </a:rPr>
              <a:t>} is a linearly independent set of vectors.  An important implication of this property: If an </a:t>
            </a:r>
            <a:r>
              <a:rPr b="0" i="1"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a:t>
            </a:r>
            <a:r>
              <a:rPr b="0" i="1"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 matrix </a:t>
            </a:r>
            <a:r>
              <a:rPr b="1" i="0"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 has </a:t>
            </a:r>
            <a:r>
              <a:rPr b="0" i="1"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 distinct eigenvalues, its eigenvectors will constitute an orthogonal (orthonormal) set, which means that any </a:t>
            </a:r>
            <a:r>
              <a:rPr b="0" i="1"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-dimensional vector can be expressed as a linear combination of the eigenvectors of </a:t>
            </a:r>
            <a:r>
              <a:rPr b="1" i="0" lang="en-US" sz="2400" u="none">
                <a:solidFill>
                  <a:schemeClr val="dk1"/>
                </a:solidFill>
                <a:latin typeface="Times New Roman"/>
                <a:ea typeface="Times New Roman"/>
                <a:cs typeface="Times New Roman"/>
                <a:sym typeface="Times New Roman"/>
              </a:rPr>
              <a:t>M</a:t>
            </a:r>
            <a:r>
              <a:rPr b="0" i="0" lang="en-US" sz="2400" u="none">
                <a:solidFill>
                  <a:schemeClr val="dk1"/>
                </a:solidFill>
                <a:latin typeface="Times New Roman"/>
                <a:ea typeface="Times New Roman"/>
                <a:cs typeface="Times New Roman"/>
                <a:sym typeface="Times New Roman"/>
              </a:rPr>
              <a:t>.  </a:t>
            </a:r>
            <a:endParaRPr/>
          </a:p>
        </p:txBody>
      </p:sp>
      <p:sp>
        <p:nvSpPr>
          <p:cNvPr id="177" name="Google Shape;177;p23"/>
          <p:cNvSpPr txBox="1"/>
          <p:nvPr>
            <p:ph type="title"/>
          </p:nvPr>
        </p:nvSpPr>
        <p:spPr>
          <a:xfrm>
            <a:off x="574675" y="304800"/>
            <a:ext cx="8001000" cy="1216025"/>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2"/>
              </a:buClr>
              <a:buSzPts val="3800"/>
              <a:buFont typeface="Verdana"/>
              <a:buNone/>
            </a:pPr>
            <a:r>
              <a:rPr b="1" i="0" lang="en-US" sz="3800" u="none">
                <a:solidFill>
                  <a:schemeClr val="accent2"/>
                </a:solidFill>
                <a:latin typeface="Verdana"/>
                <a:ea typeface="Verdana"/>
                <a:cs typeface="Verdana"/>
                <a:sym typeface="Verdana"/>
              </a:rPr>
              <a:t>Eigenvalues &amp; Eigenvectors</a:t>
            </a:r>
            <a:endParaRPr/>
          </a:p>
        </p:txBody>
      </p:sp>
      <p:sp>
        <p:nvSpPr>
          <p:cNvPr id="178" name="Google Shape;178;p23"/>
          <p:cNvSpPr txBox="1"/>
          <p:nvPr/>
        </p:nvSpPr>
        <p:spPr>
          <a:xfrm>
            <a:off x="6096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Verdana"/>
              <a:buNone/>
            </a:pPr>
            <a:r>
              <a:rPr b="0" i="0" lang="en-US" sz="1200" u="none">
                <a:solidFill>
                  <a:schemeClr val="dk1"/>
                </a:solidFill>
                <a:latin typeface="Verdana"/>
                <a:ea typeface="Verdana"/>
                <a:cs typeface="Verdana"/>
                <a:sym typeface="Verdana"/>
              </a:rPr>
              <a:t>Nov 2018</a:t>
            </a:r>
            <a:endParaRPr/>
          </a:p>
        </p:txBody>
      </p:sp>
      <p:sp>
        <p:nvSpPr>
          <p:cNvPr id="179" name="Google Shape;179;p23"/>
          <p:cNvSpPr txBox="1"/>
          <p:nvPr/>
        </p:nvSpPr>
        <p:spPr>
          <a:xfrm>
            <a:off x="6553200" y="6245225"/>
            <a:ext cx="1981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Verdana"/>
              <a:buNone/>
            </a:pPr>
            <a:fld id="{00000000-1234-1234-1234-123412341234}" type="slidenum">
              <a:rPr b="0" i="0" lang="en-US" sz="1200" u="none">
                <a:solidFill>
                  <a:schemeClr val="dk1"/>
                </a:solidFill>
                <a:latin typeface="Verdana"/>
                <a:ea typeface="Verdana"/>
                <a:cs typeface="Verdana"/>
                <a:sym typeface="Verdana"/>
              </a:rPr>
              <a:t>‹#›</a:t>
            </a:fld>
            <a:endParaRPr/>
          </a:p>
        </p:txBody>
      </p:sp>
    </p:spTree>
  </p:cSld>
  <p:clrMapOvr>
    <a:masterClrMapping/>
  </p:clrMapOvr>
  <p:transition spd="slow">
    <p:fade/>
  </p:transition>
</p:sld>
</file>

<file path=ppt/theme/theme1.xml><?xml version="1.0" encoding="utf-8"?>
<a:theme xmlns:a="http://schemas.openxmlformats.org/drawingml/2006/main" xmlns:r="http://schemas.openxmlformats.org/officeDocument/2006/relationships" name="1_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